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C6D8-D439-43BB-AD2F-309B05C60ABD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E2799-7454-4A9E-B101-ED4DA138F5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C6D8-D439-43BB-AD2F-309B05C60ABD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E2799-7454-4A9E-B101-ED4DA138F5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C6D8-D439-43BB-AD2F-309B05C60ABD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E2799-7454-4A9E-B101-ED4DA138F5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C6D8-D439-43BB-AD2F-309B05C60ABD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E2799-7454-4A9E-B101-ED4DA138F5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C6D8-D439-43BB-AD2F-309B05C60ABD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E2799-7454-4A9E-B101-ED4DA138F5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C6D8-D439-43BB-AD2F-309B05C60ABD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E2799-7454-4A9E-B101-ED4DA138F5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C6D8-D439-43BB-AD2F-309B05C60ABD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E2799-7454-4A9E-B101-ED4DA138F5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C6D8-D439-43BB-AD2F-309B05C60ABD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E2799-7454-4A9E-B101-ED4DA138F5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C6D8-D439-43BB-AD2F-309B05C60ABD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E2799-7454-4A9E-B101-ED4DA138F5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C6D8-D439-43BB-AD2F-309B05C60ABD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E2799-7454-4A9E-B101-ED4DA138F5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DC6D8-D439-43BB-AD2F-309B05C60ABD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E2799-7454-4A9E-B101-ED4DA138F5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DC6D8-D439-43BB-AD2F-309B05C60ABD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E2799-7454-4A9E-B101-ED4DA138F54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053057" y="471690"/>
            <a:ext cx="5134726" cy="1160228"/>
            <a:chOff x="2053057" y="471690"/>
            <a:chExt cx="5134726" cy="1160228"/>
          </a:xfrm>
        </p:grpSpPr>
        <p:sp>
          <p:nvSpPr>
            <p:cNvPr id="2" name="Freeform 1"/>
            <p:cNvSpPr/>
            <p:nvPr/>
          </p:nvSpPr>
          <p:spPr>
            <a:xfrm>
              <a:off x="2053057" y="486773"/>
              <a:ext cx="442197" cy="794952"/>
            </a:xfrm>
            <a:custGeom>
              <a:avLst/>
              <a:gdLst/>
              <a:ahLst/>
              <a:cxnLst/>
              <a:rect l="0" t="0" r="0" b="0"/>
              <a:pathLst>
                <a:path w="442197" h="794952">
                  <a:moveTo>
                    <a:pt x="0" y="218636"/>
                  </a:moveTo>
                  <a:lnTo>
                    <a:pt x="3119" y="169705"/>
                  </a:lnTo>
                  <a:lnTo>
                    <a:pt x="14654" y="110575"/>
                  </a:lnTo>
                  <a:lnTo>
                    <a:pt x="30338" y="73534"/>
                  </a:lnTo>
                  <a:lnTo>
                    <a:pt x="55392" y="40332"/>
                  </a:lnTo>
                  <a:lnTo>
                    <a:pt x="78041" y="25136"/>
                  </a:lnTo>
                  <a:lnTo>
                    <a:pt x="130709" y="5849"/>
                  </a:lnTo>
                  <a:lnTo>
                    <a:pt x="177808" y="0"/>
                  </a:lnTo>
                  <a:lnTo>
                    <a:pt x="223219" y="9445"/>
                  </a:lnTo>
                  <a:lnTo>
                    <a:pt x="277948" y="43415"/>
                  </a:lnTo>
                  <a:lnTo>
                    <a:pt x="310862" y="72352"/>
                  </a:lnTo>
                  <a:lnTo>
                    <a:pt x="349122" y="124026"/>
                  </a:lnTo>
                  <a:lnTo>
                    <a:pt x="376893" y="176541"/>
                  </a:lnTo>
                  <a:lnTo>
                    <a:pt x="395459" y="227045"/>
                  </a:lnTo>
                  <a:lnTo>
                    <a:pt x="407271" y="282081"/>
                  </a:lnTo>
                  <a:lnTo>
                    <a:pt x="409951" y="343602"/>
                  </a:lnTo>
                  <a:lnTo>
                    <a:pt x="409311" y="404844"/>
                  </a:lnTo>
                  <a:lnTo>
                    <a:pt x="403337" y="453703"/>
                  </a:lnTo>
                  <a:lnTo>
                    <a:pt x="397606" y="512727"/>
                  </a:lnTo>
                  <a:lnTo>
                    <a:pt x="385555" y="575035"/>
                  </a:lnTo>
                  <a:lnTo>
                    <a:pt x="370740" y="634093"/>
                  </a:lnTo>
                  <a:lnTo>
                    <a:pt x="339792" y="691670"/>
                  </a:lnTo>
                  <a:lnTo>
                    <a:pt x="289187" y="749934"/>
                  </a:lnTo>
                  <a:lnTo>
                    <a:pt x="258811" y="778562"/>
                  </a:lnTo>
                  <a:lnTo>
                    <a:pt x="240199" y="788416"/>
                  </a:lnTo>
                  <a:lnTo>
                    <a:pt x="198811" y="794951"/>
                  </a:lnTo>
                  <a:lnTo>
                    <a:pt x="155093" y="791299"/>
                  </a:lnTo>
                  <a:lnTo>
                    <a:pt x="112504" y="771629"/>
                  </a:lnTo>
                  <a:lnTo>
                    <a:pt x="81427" y="743574"/>
                  </a:lnTo>
                  <a:lnTo>
                    <a:pt x="71285" y="720224"/>
                  </a:lnTo>
                  <a:lnTo>
                    <a:pt x="68580" y="707446"/>
                  </a:lnTo>
                  <a:lnTo>
                    <a:pt x="71814" y="680770"/>
                  </a:lnTo>
                  <a:lnTo>
                    <a:pt x="75952" y="667105"/>
                  </a:lnTo>
                  <a:lnTo>
                    <a:pt x="89908" y="648803"/>
                  </a:lnTo>
                  <a:lnTo>
                    <a:pt x="110149" y="636769"/>
                  </a:lnTo>
                  <a:lnTo>
                    <a:pt x="170803" y="622631"/>
                  </a:lnTo>
                  <a:lnTo>
                    <a:pt x="221794" y="622997"/>
                  </a:lnTo>
                  <a:lnTo>
                    <a:pt x="273947" y="633635"/>
                  </a:lnTo>
                  <a:lnTo>
                    <a:pt x="317085" y="651604"/>
                  </a:lnTo>
                  <a:lnTo>
                    <a:pt x="369829" y="678335"/>
                  </a:lnTo>
                  <a:lnTo>
                    <a:pt x="415857" y="700511"/>
                  </a:lnTo>
                  <a:lnTo>
                    <a:pt x="442196" y="7134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47937" y="117919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05906" y="547481"/>
              <a:ext cx="10402" cy="673825"/>
            </a:xfrm>
            <a:custGeom>
              <a:avLst/>
              <a:gdLst/>
              <a:ahLst/>
              <a:cxnLst/>
              <a:rect l="0" t="0" r="0" b="0"/>
              <a:pathLst>
                <a:path w="10402" h="673825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5590" y="156281"/>
                  </a:lnTo>
                  <a:lnTo>
                    <a:pt x="9065" y="207613"/>
                  </a:lnTo>
                  <a:lnTo>
                    <a:pt x="10095" y="259867"/>
                  </a:lnTo>
                  <a:lnTo>
                    <a:pt x="10401" y="312394"/>
                  </a:lnTo>
                  <a:lnTo>
                    <a:pt x="4902" y="365003"/>
                  </a:lnTo>
                  <a:lnTo>
                    <a:pt x="7042" y="417635"/>
                  </a:lnTo>
                  <a:lnTo>
                    <a:pt x="9496" y="475864"/>
                  </a:lnTo>
                  <a:lnTo>
                    <a:pt x="10223" y="526392"/>
                  </a:lnTo>
                  <a:lnTo>
                    <a:pt x="9299" y="584217"/>
                  </a:lnTo>
                  <a:lnTo>
                    <a:pt x="1456" y="647120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48145" y="873865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0" y="5589"/>
                  </a:lnTo>
                  <a:lnTo>
                    <a:pt x="40240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40878" y="471690"/>
              <a:ext cx="396946" cy="721602"/>
            </a:xfrm>
            <a:custGeom>
              <a:avLst/>
              <a:gdLst/>
              <a:ahLst/>
              <a:cxnLst/>
              <a:rect l="0" t="0" r="0" b="0"/>
              <a:pathLst>
                <a:path w="396946" h="721602">
                  <a:moveTo>
                    <a:pt x="396945" y="149491"/>
                  </a:moveTo>
                  <a:lnTo>
                    <a:pt x="370582" y="89550"/>
                  </a:lnTo>
                  <a:lnTo>
                    <a:pt x="331458" y="43014"/>
                  </a:lnTo>
                  <a:lnTo>
                    <a:pt x="295914" y="17856"/>
                  </a:lnTo>
                  <a:lnTo>
                    <a:pt x="255746" y="1174"/>
                  </a:lnTo>
                  <a:lnTo>
                    <a:pt x="214209" y="0"/>
                  </a:lnTo>
                  <a:lnTo>
                    <a:pt x="192506" y="7401"/>
                  </a:lnTo>
                  <a:lnTo>
                    <a:pt x="137617" y="45122"/>
                  </a:lnTo>
                  <a:lnTo>
                    <a:pt x="96102" y="82469"/>
                  </a:lnTo>
                  <a:lnTo>
                    <a:pt x="79949" y="109355"/>
                  </a:lnTo>
                  <a:lnTo>
                    <a:pt x="51143" y="170722"/>
                  </a:lnTo>
                  <a:lnTo>
                    <a:pt x="29126" y="231546"/>
                  </a:lnTo>
                  <a:lnTo>
                    <a:pt x="10990" y="294481"/>
                  </a:lnTo>
                  <a:lnTo>
                    <a:pt x="0" y="349750"/>
                  </a:lnTo>
                  <a:lnTo>
                    <a:pt x="912" y="401069"/>
                  </a:lnTo>
                  <a:lnTo>
                    <a:pt x="5471" y="458779"/>
                  </a:lnTo>
                  <a:lnTo>
                    <a:pt x="8877" y="490503"/>
                  </a:lnTo>
                  <a:lnTo>
                    <a:pt x="27009" y="545878"/>
                  </a:lnTo>
                  <a:lnTo>
                    <a:pt x="54212" y="601730"/>
                  </a:lnTo>
                  <a:lnTo>
                    <a:pt x="102218" y="664434"/>
                  </a:lnTo>
                  <a:lnTo>
                    <a:pt x="117387" y="677832"/>
                  </a:lnTo>
                  <a:lnTo>
                    <a:pt x="172534" y="710779"/>
                  </a:lnTo>
                  <a:lnTo>
                    <a:pt x="222049" y="721601"/>
                  </a:lnTo>
                  <a:lnTo>
                    <a:pt x="285536" y="719082"/>
                  </a:lnTo>
                  <a:lnTo>
                    <a:pt x="323246" y="7180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81369" y="863336"/>
              <a:ext cx="248746" cy="290293"/>
            </a:xfrm>
            <a:custGeom>
              <a:avLst/>
              <a:gdLst/>
              <a:ahLst/>
              <a:cxnLst/>
              <a:rect l="0" t="0" r="0" b="0"/>
              <a:pathLst>
                <a:path w="248746" h="290293">
                  <a:moveTo>
                    <a:pt x="209138" y="31586"/>
                  </a:moveTo>
                  <a:lnTo>
                    <a:pt x="192371" y="14818"/>
                  </a:lnTo>
                  <a:lnTo>
                    <a:pt x="168541" y="6586"/>
                  </a:lnTo>
                  <a:lnTo>
                    <a:pt x="125360" y="5071"/>
                  </a:lnTo>
                  <a:lnTo>
                    <a:pt x="74436" y="15040"/>
                  </a:lnTo>
                  <a:lnTo>
                    <a:pt x="41325" y="36042"/>
                  </a:lnTo>
                  <a:lnTo>
                    <a:pt x="14877" y="70081"/>
                  </a:lnTo>
                  <a:lnTo>
                    <a:pt x="3400" y="115391"/>
                  </a:lnTo>
                  <a:lnTo>
                    <a:pt x="0" y="165862"/>
                  </a:lnTo>
                  <a:lnTo>
                    <a:pt x="4582" y="212271"/>
                  </a:lnTo>
                  <a:lnTo>
                    <a:pt x="16449" y="238232"/>
                  </a:lnTo>
                  <a:lnTo>
                    <a:pt x="47074" y="277906"/>
                  </a:lnTo>
                  <a:lnTo>
                    <a:pt x="67700" y="287290"/>
                  </a:lnTo>
                  <a:lnTo>
                    <a:pt x="93634" y="290292"/>
                  </a:lnTo>
                  <a:lnTo>
                    <a:pt x="139950" y="284234"/>
                  </a:lnTo>
                  <a:lnTo>
                    <a:pt x="182659" y="266972"/>
                  </a:lnTo>
                  <a:lnTo>
                    <a:pt x="206728" y="249676"/>
                  </a:lnTo>
                  <a:lnTo>
                    <a:pt x="222885" y="227171"/>
                  </a:lnTo>
                  <a:lnTo>
                    <a:pt x="242789" y="169006"/>
                  </a:lnTo>
                  <a:lnTo>
                    <a:pt x="248745" y="118446"/>
                  </a:lnTo>
                  <a:lnTo>
                    <a:pt x="239331" y="72010"/>
                  </a:lnTo>
                  <a:lnTo>
                    <a:pt x="216134" y="34205"/>
                  </a:lnTo>
                  <a:lnTo>
                    <a:pt x="197040" y="17932"/>
                  </a:lnTo>
                  <a:lnTo>
                    <a:pt x="178025" y="7970"/>
                  </a:lnTo>
                  <a:lnTo>
                    <a:pt x="1459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116850" y="881582"/>
              <a:ext cx="363495" cy="297610"/>
            </a:xfrm>
            <a:custGeom>
              <a:avLst/>
              <a:gdLst/>
              <a:ahLst/>
              <a:cxnLst/>
              <a:rect l="0" t="0" r="0" b="0"/>
              <a:pathLst>
                <a:path w="363495" h="297610">
                  <a:moveTo>
                    <a:pt x="0" y="150210"/>
                  </a:moveTo>
                  <a:lnTo>
                    <a:pt x="0" y="208827"/>
                  </a:lnTo>
                  <a:lnTo>
                    <a:pt x="6065" y="261831"/>
                  </a:lnTo>
                  <a:lnTo>
                    <a:pt x="3487" y="289348"/>
                  </a:lnTo>
                  <a:lnTo>
                    <a:pt x="4664" y="288592"/>
                  </a:lnTo>
                  <a:lnTo>
                    <a:pt x="6619" y="284579"/>
                  </a:lnTo>
                  <a:lnTo>
                    <a:pt x="3690" y="236110"/>
                  </a:lnTo>
                  <a:lnTo>
                    <a:pt x="7982" y="187231"/>
                  </a:lnTo>
                  <a:lnTo>
                    <a:pt x="13145" y="124551"/>
                  </a:lnTo>
                  <a:lnTo>
                    <a:pt x="25083" y="77681"/>
                  </a:lnTo>
                  <a:lnTo>
                    <a:pt x="40837" y="50861"/>
                  </a:lnTo>
                  <a:lnTo>
                    <a:pt x="56754" y="38595"/>
                  </a:lnTo>
                  <a:lnTo>
                    <a:pt x="65912" y="33686"/>
                  </a:lnTo>
                  <a:lnTo>
                    <a:pt x="75526" y="32753"/>
                  </a:lnTo>
                  <a:lnTo>
                    <a:pt x="95568" y="37956"/>
                  </a:lnTo>
                  <a:lnTo>
                    <a:pt x="113055" y="54306"/>
                  </a:lnTo>
                  <a:lnTo>
                    <a:pt x="149375" y="115181"/>
                  </a:lnTo>
                  <a:lnTo>
                    <a:pt x="159195" y="138151"/>
                  </a:lnTo>
                  <a:lnTo>
                    <a:pt x="162282" y="141001"/>
                  </a:lnTo>
                  <a:lnTo>
                    <a:pt x="164340" y="138222"/>
                  </a:lnTo>
                  <a:lnTo>
                    <a:pt x="169083" y="80348"/>
                  </a:lnTo>
                  <a:lnTo>
                    <a:pt x="177870" y="40343"/>
                  </a:lnTo>
                  <a:lnTo>
                    <a:pt x="188628" y="21052"/>
                  </a:lnTo>
                  <a:lnTo>
                    <a:pt x="204327" y="7799"/>
                  </a:lnTo>
                  <a:lnTo>
                    <a:pt x="213427" y="2627"/>
                  </a:lnTo>
                  <a:lnTo>
                    <a:pt x="239135" y="0"/>
                  </a:lnTo>
                  <a:lnTo>
                    <a:pt x="254180" y="937"/>
                  </a:lnTo>
                  <a:lnTo>
                    <a:pt x="277135" y="11337"/>
                  </a:lnTo>
                  <a:lnTo>
                    <a:pt x="295136" y="28827"/>
                  </a:lnTo>
                  <a:lnTo>
                    <a:pt x="325756" y="81303"/>
                  </a:lnTo>
                  <a:lnTo>
                    <a:pt x="348746" y="136469"/>
                  </a:lnTo>
                  <a:lnTo>
                    <a:pt x="357317" y="196802"/>
                  </a:lnTo>
                  <a:lnTo>
                    <a:pt x="363494" y="239535"/>
                  </a:lnTo>
                  <a:lnTo>
                    <a:pt x="357968" y="2976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580103" y="821913"/>
              <a:ext cx="203215" cy="634544"/>
            </a:xfrm>
            <a:custGeom>
              <a:avLst/>
              <a:gdLst/>
              <a:ahLst/>
              <a:cxnLst/>
              <a:rect l="0" t="0" r="0" b="0"/>
              <a:pathLst>
                <a:path w="203215" h="634544">
                  <a:moveTo>
                    <a:pt x="0" y="230936"/>
                  </a:moveTo>
                  <a:lnTo>
                    <a:pt x="0" y="282987"/>
                  </a:lnTo>
                  <a:lnTo>
                    <a:pt x="3120" y="342285"/>
                  </a:lnTo>
                  <a:lnTo>
                    <a:pt x="8333" y="402359"/>
                  </a:lnTo>
                  <a:lnTo>
                    <a:pt x="10095" y="464579"/>
                  </a:lnTo>
                  <a:lnTo>
                    <a:pt x="17678" y="521930"/>
                  </a:lnTo>
                  <a:lnTo>
                    <a:pt x="23509" y="575199"/>
                  </a:lnTo>
                  <a:lnTo>
                    <a:pt x="30522" y="634543"/>
                  </a:lnTo>
                  <a:lnTo>
                    <a:pt x="28256" y="586612"/>
                  </a:lnTo>
                  <a:lnTo>
                    <a:pt x="23190" y="531294"/>
                  </a:lnTo>
                  <a:lnTo>
                    <a:pt x="21689" y="475909"/>
                  </a:lnTo>
                  <a:lnTo>
                    <a:pt x="21244" y="416995"/>
                  </a:lnTo>
                  <a:lnTo>
                    <a:pt x="21094" y="355166"/>
                  </a:lnTo>
                  <a:lnTo>
                    <a:pt x="21064" y="297893"/>
                  </a:lnTo>
                  <a:lnTo>
                    <a:pt x="21059" y="252075"/>
                  </a:lnTo>
                  <a:lnTo>
                    <a:pt x="21058" y="189367"/>
                  </a:lnTo>
                  <a:lnTo>
                    <a:pt x="21057" y="126982"/>
                  </a:lnTo>
                  <a:lnTo>
                    <a:pt x="22227" y="72103"/>
                  </a:lnTo>
                  <a:lnTo>
                    <a:pt x="30632" y="28027"/>
                  </a:lnTo>
                  <a:lnTo>
                    <a:pt x="41301" y="7783"/>
                  </a:lnTo>
                  <a:lnTo>
                    <a:pt x="48591" y="2619"/>
                  </a:lnTo>
                  <a:lnTo>
                    <a:pt x="56960" y="346"/>
                  </a:lnTo>
                  <a:lnTo>
                    <a:pt x="66049" y="0"/>
                  </a:lnTo>
                  <a:lnTo>
                    <a:pt x="88627" y="8975"/>
                  </a:lnTo>
                  <a:lnTo>
                    <a:pt x="130070" y="37743"/>
                  </a:lnTo>
                  <a:lnTo>
                    <a:pt x="166853" y="88833"/>
                  </a:lnTo>
                  <a:lnTo>
                    <a:pt x="187810" y="141385"/>
                  </a:lnTo>
                  <a:lnTo>
                    <a:pt x="203214" y="201809"/>
                  </a:lnTo>
                  <a:lnTo>
                    <a:pt x="201062" y="230469"/>
                  </a:lnTo>
                  <a:lnTo>
                    <a:pt x="197212" y="244663"/>
                  </a:lnTo>
                  <a:lnTo>
                    <a:pt x="189966" y="255295"/>
                  </a:lnTo>
                  <a:lnTo>
                    <a:pt x="169437" y="270228"/>
                  </a:lnTo>
                  <a:lnTo>
                    <a:pt x="141596" y="274526"/>
                  </a:lnTo>
                  <a:lnTo>
                    <a:pt x="79218" y="266009"/>
                  </a:lnTo>
                  <a:lnTo>
                    <a:pt x="63171" y="2625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858129" y="881605"/>
              <a:ext cx="290514" cy="266002"/>
            </a:xfrm>
            <a:custGeom>
              <a:avLst/>
              <a:gdLst/>
              <a:ahLst/>
              <a:cxnLst/>
              <a:rect l="0" t="0" r="0" b="0"/>
              <a:pathLst>
                <a:path w="290514" h="266002">
                  <a:moveTo>
                    <a:pt x="174700" y="160716"/>
                  </a:moveTo>
                  <a:lnTo>
                    <a:pt x="185878" y="138359"/>
                  </a:lnTo>
                  <a:lnTo>
                    <a:pt x="188247" y="111785"/>
                  </a:lnTo>
                  <a:lnTo>
                    <a:pt x="179883" y="67059"/>
                  </a:lnTo>
                  <a:lnTo>
                    <a:pt x="162587" y="30410"/>
                  </a:lnTo>
                  <a:lnTo>
                    <a:pt x="148260" y="13895"/>
                  </a:lnTo>
                  <a:lnTo>
                    <a:pt x="130193" y="2655"/>
                  </a:lnTo>
                  <a:lnTo>
                    <a:pt x="104226" y="0"/>
                  </a:lnTo>
                  <a:lnTo>
                    <a:pt x="76698" y="3889"/>
                  </a:lnTo>
                  <a:lnTo>
                    <a:pt x="56664" y="13416"/>
                  </a:lnTo>
                  <a:lnTo>
                    <a:pt x="32232" y="37523"/>
                  </a:lnTo>
                  <a:lnTo>
                    <a:pt x="10175" y="78071"/>
                  </a:lnTo>
                  <a:lnTo>
                    <a:pt x="0" y="127130"/>
                  </a:lnTo>
                  <a:lnTo>
                    <a:pt x="2574" y="178710"/>
                  </a:lnTo>
                  <a:lnTo>
                    <a:pt x="13971" y="207318"/>
                  </a:lnTo>
                  <a:lnTo>
                    <a:pt x="44295" y="248690"/>
                  </a:lnTo>
                  <a:lnTo>
                    <a:pt x="52669" y="253290"/>
                  </a:lnTo>
                  <a:lnTo>
                    <a:pt x="71330" y="255282"/>
                  </a:lnTo>
                  <a:lnTo>
                    <a:pt x="80050" y="251836"/>
                  </a:lnTo>
                  <a:lnTo>
                    <a:pt x="95978" y="238648"/>
                  </a:lnTo>
                  <a:lnTo>
                    <a:pt x="118100" y="205904"/>
                  </a:lnTo>
                  <a:lnTo>
                    <a:pt x="138130" y="154087"/>
                  </a:lnTo>
                  <a:lnTo>
                    <a:pt x="150232" y="105724"/>
                  </a:lnTo>
                  <a:lnTo>
                    <a:pt x="152127" y="89482"/>
                  </a:lnTo>
                  <a:lnTo>
                    <a:pt x="159032" y="147147"/>
                  </a:lnTo>
                  <a:lnTo>
                    <a:pt x="173827" y="188281"/>
                  </a:lnTo>
                  <a:lnTo>
                    <a:pt x="193028" y="217106"/>
                  </a:lnTo>
                  <a:lnTo>
                    <a:pt x="219125" y="240465"/>
                  </a:lnTo>
                  <a:lnTo>
                    <a:pt x="249085" y="256615"/>
                  </a:lnTo>
                  <a:lnTo>
                    <a:pt x="290513" y="2660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191190" y="894922"/>
              <a:ext cx="94324" cy="240133"/>
            </a:xfrm>
            <a:custGeom>
              <a:avLst/>
              <a:gdLst/>
              <a:ahLst/>
              <a:cxnLst/>
              <a:rect l="0" t="0" r="0" b="0"/>
              <a:pathLst>
                <a:path w="94324" h="240133">
                  <a:moveTo>
                    <a:pt x="10095" y="84228"/>
                  </a:moveTo>
                  <a:lnTo>
                    <a:pt x="1030" y="142845"/>
                  </a:lnTo>
                  <a:lnTo>
                    <a:pt x="0" y="194402"/>
                  </a:lnTo>
                  <a:lnTo>
                    <a:pt x="5284" y="237365"/>
                  </a:lnTo>
                  <a:lnTo>
                    <a:pt x="6887" y="240132"/>
                  </a:lnTo>
                  <a:lnTo>
                    <a:pt x="9144" y="217249"/>
                  </a:lnTo>
                  <a:lnTo>
                    <a:pt x="6787" y="170122"/>
                  </a:lnTo>
                  <a:lnTo>
                    <a:pt x="992" y="115492"/>
                  </a:lnTo>
                  <a:lnTo>
                    <a:pt x="8253" y="64017"/>
                  </a:lnTo>
                  <a:lnTo>
                    <a:pt x="14345" y="37421"/>
                  </a:lnTo>
                  <a:lnTo>
                    <a:pt x="19947" y="27287"/>
                  </a:lnTo>
                  <a:lnTo>
                    <a:pt x="35531" y="12907"/>
                  </a:lnTo>
                  <a:lnTo>
                    <a:pt x="57274" y="5736"/>
                  </a:lnTo>
                  <a:lnTo>
                    <a:pt x="943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432911" y="979150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1464" y="58617"/>
                  </a:lnTo>
                  <a:lnTo>
                    <a:pt x="289" y="112791"/>
                  </a:lnTo>
                  <a:lnTo>
                    <a:pt x="57" y="16231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453969" y="7896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582806" y="925013"/>
              <a:ext cx="208075" cy="243651"/>
            </a:xfrm>
            <a:custGeom>
              <a:avLst/>
              <a:gdLst/>
              <a:ahLst/>
              <a:cxnLst/>
              <a:rect l="0" t="0" r="0" b="0"/>
              <a:pathLst>
                <a:path w="208075" h="243651">
                  <a:moveTo>
                    <a:pt x="18562" y="106779"/>
                  </a:moveTo>
                  <a:lnTo>
                    <a:pt x="24151" y="165396"/>
                  </a:lnTo>
                  <a:lnTo>
                    <a:pt x="22038" y="205776"/>
                  </a:lnTo>
                  <a:lnTo>
                    <a:pt x="19709" y="210211"/>
                  </a:lnTo>
                  <a:lnTo>
                    <a:pt x="16987" y="208489"/>
                  </a:lnTo>
                  <a:lnTo>
                    <a:pt x="4213" y="177693"/>
                  </a:lnTo>
                  <a:lnTo>
                    <a:pt x="0" y="121004"/>
                  </a:lnTo>
                  <a:lnTo>
                    <a:pt x="9219" y="59720"/>
                  </a:lnTo>
                  <a:lnTo>
                    <a:pt x="16750" y="36731"/>
                  </a:lnTo>
                  <a:lnTo>
                    <a:pt x="27895" y="18715"/>
                  </a:lnTo>
                  <a:lnTo>
                    <a:pt x="43767" y="6028"/>
                  </a:lnTo>
                  <a:lnTo>
                    <a:pt x="52912" y="1007"/>
                  </a:lnTo>
                  <a:lnTo>
                    <a:pt x="63689" y="0"/>
                  </a:lnTo>
                  <a:lnTo>
                    <a:pt x="88141" y="5120"/>
                  </a:lnTo>
                  <a:lnTo>
                    <a:pt x="122626" y="21156"/>
                  </a:lnTo>
                  <a:lnTo>
                    <a:pt x="155071" y="57493"/>
                  </a:lnTo>
                  <a:lnTo>
                    <a:pt x="181322" y="105304"/>
                  </a:lnTo>
                  <a:lnTo>
                    <a:pt x="198328" y="156515"/>
                  </a:lnTo>
                  <a:lnTo>
                    <a:pt x="206149" y="214306"/>
                  </a:lnTo>
                  <a:lnTo>
                    <a:pt x="208074" y="2436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893476" y="924474"/>
              <a:ext cx="294307" cy="707444"/>
            </a:xfrm>
            <a:custGeom>
              <a:avLst/>
              <a:gdLst/>
              <a:ahLst/>
              <a:cxnLst/>
              <a:rect l="0" t="0" r="0" b="0"/>
              <a:pathLst>
                <a:path w="294307" h="707444">
                  <a:moveTo>
                    <a:pt x="213259" y="107318"/>
                  </a:moveTo>
                  <a:lnTo>
                    <a:pt x="198687" y="56293"/>
                  </a:lnTo>
                  <a:lnTo>
                    <a:pt x="185726" y="35508"/>
                  </a:lnTo>
                  <a:lnTo>
                    <a:pt x="168267" y="18471"/>
                  </a:lnTo>
                  <a:lnTo>
                    <a:pt x="133118" y="1314"/>
                  </a:lnTo>
                  <a:lnTo>
                    <a:pt x="87479" y="0"/>
                  </a:lnTo>
                  <a:lnTo>
                    <a:pt x="48089" y="12609"/>
                  </a:lnTo>
                  <a:lnTo>
                    <a:pt x="28326" y="30910"/>
                  </a:lnTo>
                  <a:lnTo>
                    <a:pt x="7166" y="67521"/>
                  </a:lnTo>
                  <a:lnTo>
                    <a:pt x="0" y="95480"/>
                  </a:lnTo>
                  <a:lnTo>
                    <a:pt x="4931" y="157969"/>
                  </a:lnTo>
                  <a:lnTo>
                    <a:pt x="13045" y="185982"/>
                  </a:lnTo>
                  <a:lnTo>
                    <a:pt x="28349" y="210130"/>
                  </a:lnTo>
                  <a:lnTo>
                    <a:pt x="38513" y="217973"/>
                  </a:lnTo>
                  <a:lnTo>
                    <a:pt x="62285" y="226688"/>
                  </a:lnTo>
                  <a:lnTo>
                    <a:pt x="88448" y="224323"/>
                  </a:lnTo>
                  <a:lnTo>
                    <a:pt x="137783" y="203740"/>
                  </a:lnTo>
                  <a:lnTo>
                    <a:pt x="156707" y="184487"/>
                  </a:lnTo>
                  <a:lnTo>
                    <a:pt x="170578" y="160333"/>
                  </a:lnTo>
                  <a:lnTo>
                    <a:pt x="179556" y="128616"/>
                  </a:lnTo>
                  <a:lnTo>
                    <a:pt x="182602" y="128535"/>
                  </a:lnTo>
                  <a:lnTo>
                    <a:pt x="185802" y="131992"/>
                  </a:lnTo>
                  <a:lnTo>
                    <a:pt x="195895" y="153623"/>
                  </a:lnTo>
                  <a:lnTo>
                    <a:pt x="210956" y="215251"/>
                  </a:lnTo>
                  <a:lnTo>
                    <a:pt x="232129" y="274911"/>
                  </a:lnTo>
                  <a:lnTo>
                    <a:pt x="253511" y="331756"/>
                  </a:lnTo>
                  <a:lnTo>
                    <a:pt x="271860" y="388045"/>
                  </a:lnTo>
                  <a:lnTo>
                    <a:pt x="286750" y="441104"/>
                  </a:lnTo>
                  <a:lnTo>
                    <a:pt x="294306" y="484248"/>
                  </a:lnTo>
                  <a:lnTo>
                    <a:pt x="293425" y="538366"/>
                  </a:lnTo>
                  <a:lnTo>
                    <a:pt x="282636" y="591445"/>
                  </a:lnTo>
                  <a:lnTo>
                    <a:pt x="277058" y="609054"/>
                  </a:lnTo>
                  <a:lnTo>
                    <a:pt x="255262" y="637978"/>
                  </a:lnTo>
                  <a:lnTo>
                    <a:pt x="224908" y="660192"/>
                  </a:lnTo>
                  <a:lnTo>
                    <a:pt x="171867" y="679274"/>
                  </a:lnTo>
                  <a:lnTo>
                    <a:pt x="117606" y="693083"/>
                  </a:lnTo>
                  <a:lnTo>
                    <a:pt x="57771" y="703645"/>
                  </a:lnTo>
                  <a:lnTo>
                    <a:pt x="23746" y="7074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847494" y="1885060"/>
            <a:ext cx="5906168" cy="1020806"/>
            <a:chOff x="1847494" y="1885060"/>
            <a:chExt cx="5906168" cy="1020806"/>
          </a:xfrm>
        </p:grpSpPr>
        <p:sp>
          <p:nvSpPr>
            <p:cNvPr id="17" name="Freeform 16"/>
            <p:cNvSpPr/>
            <p:nvPr/>
          </p:nvSpPr>
          <p:spPr>
            <a:xfrm>
              <a:off x="1847494" y="2173247"/>
              <a:ext cx="352962" cy="353056"/>
            </a:xfrm>
            <a:custGeom>
              <a:avLst/>
              <a:gdLst/>
              <a:ahLst/>
              <a:cxnLst/>
              <a:rect l="0" t="0" r="0" b="0"/>
              <a:pathLst>
                <a:path w="352962" h="353056">
                  <a:moveTo>
                    <a:pt x="184506" y="153551"/>
                  </a:moveTo>
                  <a:lnTo>
                    <a:pt x="193571" y="94934"/>
                  </a:lnTo>
                  <a:lnTo>
                    <a:pt x="189011" y="60144"/>
                  </a:lnTo>
                  <a:lnTo>
                    <a:pt x="174662" y="33198"/>
                  </a:lnTo>
                  <a:lnTo>
                    <a:pt x="150004" y="10396"/>
                  </a:lnTo>
                  <a:lnTo>
                    <a:pt x="127447" y="2189"/>
                  </a:lnTo>
                  <a:lnTo>
                    <a:pt x="114881" y="0"/>
                  </a:lnTo>
                  <a:lnTo>
                    <a:pt x="91560" y="3808"/>
                  </a:lnTo>
                  <a:lnTo>
                    <a:pt x="70667" y="14469"/>
                  </a:lnTo>
                  <a:lnTo>
                    <a:pt x="45751" y="41371"/>
                  </a:lnTo>
                  <a:lnTo>
                    <a:pt x="14834" y="99769"/>
                  </a:lnTo>
                  <a:lnTo>
                    <a:pt x="8280" y="148924"/>
                  </a:lnTo>
                  <a:lnTo>
                    <a:pt x="0" y="203199"/>
                  </a:lnTo>
                  <a:lnTo>
                    <a:pt x="7204" y="253955"/>
                  </a:lnTo>
                  <a:lnTo>
                    <a:pt x="25481" y="314023"/>
                  </a:lnTo>
                  <a:lnTo>
                    <a:pt x="41298" y="336396"/>
                  </a:lnTo>
                  <a:lnTo>
                    <a:pt x="50430" y="345637"/>
                  </a:lnTo>
                  <a:lnTo>
                    <a:pt x="61196" y="350629"/>
                  </a:lnTo>
                  <a:lnTo>
                    <a:pt x="85638" y="353055"/>
                  </a:lnTo>
                  <a:lnTo>
                    <a:pt x="105859" y="347114"/>
                  </a:lnTo>
                  <a:lnTo>
                    <a:pt x="137905" y="324236"/>
                  </a:lnTo>
                  <a:lnTo>
                    <a:pt x="165239" y="292901"/>
                  </a:lnTo>
                  <a:lnTo>
                    <a:pt x="189105" y="233156"/>
                  </a:lnTo>
                  <a:lnTo>
                    <a:pt x="201965" y="175081"/>
                  </a:lnTo>
                  <a:lnTo>
                    <a:pt x="211155" y="121074"/>
                  </a:lnTo>
                  <a:lnTo>
                    <a:pt x="208828" y="130148"/>
                  </a:lnTo>
                  <a:lnTo>
                    <a:pt x="217445" y="187138"/>
                  </a:lnTo>
                  <a:lnTo>
                    <a:pt x="230141" y="224723"/>
                  </a:lnTo>
                  <a:lnTo>
                    <a:pt x="269043" y="287079"/>
                  </a:lnTo>
                  <a:lnTo>
                    <a:pt x="302460" y="317837"/>
                  </a:lnTo>
                  <a:lnTo>
                    <a:pt x="322328" y="326002"/>
                  </a:lnTo>
                  <a:lnTo>
                    <a:pt x="352961" y="3325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27215" y="2185711"/>
              <a:ext cx="204868" cy="299015"/>
            </a:xfrm>
            <a:custGeom>
              <a:avLst/>
              <a:gdLst/>
              <a:ahLst/>
              <a:cxnLst/>
              <a:rect l="0" t="0" r="0" b="0"/>
              <a:pathLst>
                <a:path w="204868" h="299015">
                  <a:moveTo>
                    <a:pt x="15355" y="141087"/>
                  </a:moveTo>
                  <a:lnTo>
                    <a:pt x="15355" y="199703"/>
                  </a:lnTo>
                  <a:lnTo>
                    <a:pt x="22590" y="253877"/>
                  </a:lnTo>
                  <a:lnTo>
                    <a:pt x="24420" y="281683"/>
                  </a:lnTo>
                  <a:lnTo>
                    <a:pt x="23737" y="286290"/>
                  </a:lnTo>
                  <a:lnTo>
                    <a:pt x="22113" y="284682"/>
                  </a:lnTo>
                  <a:lnTo>
                    <a:pt x="7839" y="234909"/>
                  </a:lnTo>
                  <a:lnTo>
                    <a:pt x="0" y="186693"/>
                  </a:lnTo>
                  <a:lnTo>
                    <a:pt x="2876" y="129643"/>
                  </a:lnTo>
                  <a:lnTo>
                    <a:pt x="5418" y="76345"/>
                  </a:lnTo>
                  <a:lnTo>
                    <a:pt x="10158" y="45242"/>
                  </a:lnTo>
                  <a:lnTo>
                    <a:pt x="22404" y="18940"/>
                  </a:lnTo>
                  <a:lnTo>
                    <a:pt x="30583" y="7013"/>
                  </a:lnTo>
                  <a:lnTo>
                    <a:pt x="40714" y="1402"/>
                  </a:lnTo>
                  <a:lnTo>
                    <a:pt x="52148" y="0"/>
                  </a:lnTo>
                  <a:lnTo>
                    <a:pt x="64450" y="1405"/>
                  </a:lnTo>
                  <a:lnTo>
                    <a:pt x="84358" y="12326"/>
                  </a:lnTo>
                  <a:lnTo>
                    <a:pt x="122361" y="50691"/>
                  </a:lnTo>
                  <a:lnTo>
                    <a:pt x="150098" y="110725"/>
                  </a:lnTo>
                  <a:lnTo>
                    <a:pt x="168659" y="169881"/>
                  </a:lnTo>
                  <a:lnTo>
                    <a:pt x="179971" y="218378"/>
                  </a:lnTo>
                  <a:lnTo>
                    <a:pt x="194274" y="271041"/>
                  </a:lnTo>
                  <a:lnTo>
                    <a:pt x="204867" y="2990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529996" y="2047194"/>
              <a:ext cx="217942" cy="510815"/>
            </a:xfrm>
            <a:custGeom>
              <a:avLst/>
              <a:gdLst/>
              <a:ahLst/>
              <a:cxnLst/>
              <a:rect l="0" t="0" r="0" b="0"/>
              <a:pathLst>
                <a:path w="217942" h="510815">
                  <a:moveTo>
                    <a:pt x="123185" y="311189"/>
                  </a:moveTo>
                  <a:lnTo>
                    <a:pt x="123185" y="288832"/>
                  </a:lnTo>
                  <a:lnTo>
                    <a:pt x="116946" y="271617"/>
                  </a:lnTo>
                  <a:lnTo>
                    <a:pt x="105204" y="256167"/>
                  </a:lnTo>
                  <a:lnTo>
                    <a:pt x="88287" y="241501"/>
                  </a:lnTo>
                  <a:lnTo>
                    <a:pt x="77693" y="238994"/>
                  </a:lnTo>
                  <a:lnTo>
                    <a:pt x="53443" y="242448"/>
                  </a:lnTo>
                  <a:lnTo>
                    <a:pt x="33307" y="258021"/>
                  </a:lnTo>
                  <a:lnTo>
                    <a:pt x="17729" y="281709"/>
                  </a:lnTo>
                  <a:lnTo>
                    <a:pt x="3551" y="326761"/>
                  </a:lnTo>
                  <a:lnTo>
                    <a:pt x="0" y="369095"/>
                  </a:lnTo>
                  <a:lnTo>
                    <a:pt x="11759" y="431898"/>
                  </a:lnTo>
                  <a:lnTo>
                    <a:pt x="27259" y="473037"/>
                  </a:lnTo>
                  <a:lnTo>
                    <a:pt x="52258" y="503683"/>
                  </a:lnTo>
                  <a:lnTo>
                    <a:pt x="63032" y="508539"/>
                  </a:lnTo>
                  <a:lnTo>
                    <a:pt x="87482" y="510814"/>
                  </a:lnTo>
                  <a:lnTo>
                    <a:pt x="107707" y="504806"/>
                  </a:lnTo>
                  <a:lnTo>
                    <a:pt x="139755" y="481885"/>
                  </a:lnTo>
                  <a:lnTo>
                    <a:pt x="155910" y="456132"/>
                  </a:lnTo>
                  <a:lnTo>
                    <a:pt x="179129" y="395201"/>
                  </a:lnTo>
                  <a:lnTo>
                    <a:pt x="196857" y="339626"/>
                  </a:lnTo>
                  <a:lnTo>
                    <a:pt x="205328" y="286001"/>
                  </a:lnTo>
                  <a:lnTo>
                    <a:pt x="208171" y="230348"/>
                  </a:lnTo>
                  <a:lnTo>
                    <a:pt x="215665" y="174294"/>
                  </a:lnTo>
                  <a:lnTo>
                    <a:pt x="217267" y="125958"/>
                  </a:lnTo>
                  <a:lnTo>
                    <a:pt x="212219" y="63510"/>
                  </a:lnTo>
                  <a:lnTo>
                    <a:pt x="208837" y="17224"/>
                  </a:lnTo>
                  <a:lnTo>
                    <a:pt x="204853" y="7588"/>
                  </a:lnTo>
                  <a:lnTo>
                    <a:pt x="198687" y="2333"/>
                  </a:lnTo>
                  <a:lnTo>
                    <a:pt x="191067" y="0"/>
                  </a:lnTo>
                  <a:lnTo>
                    <a:pt x="185987" y="3124"/>
                  </a:lnTo>
                  <a:lnTo>
                    <a:pt x="180343" y="19073"/>
                  </a:lnTo>
                  <a:lnTo>
                    <a:pt x="169484" y="75846"/>
                  </a:lnTo>
                  <a:lnTo>
                    <a:pt x="166539" y="124994"/>
                  </a:lnTo>
                  <a:lnTo>
                    <a:pt x="166836" y="172052"/>
                  </a:lnTo>
                  <a:lnTo>
                    <a:pt x="172643" y="227069"/>
                  </a:lnTo>
                  <a:lnTo>
                    <a:pt x="176054" y="276386"/>
                  </a:lnTo>
                  <a:lnTo>
                    <a:pt x="183953" y="333242"/>
                  </a:lnTo>
                  <a:lnTo>
                    <a:pt x="193703" y="386484"/>
                  </a:lnTo>
                  <a:lnTo>
                    <a:pt x="207478" y="443869"/>
                  </a:lnTo>
                  <a:lnTo>
                    <a:pt x="217941" y="4796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95419" y="1979286"/>
              <a:ext cx="252685" cy="558082"/>
            </a:xfrm>
            <a:custGeom>
              <a:avLst/>
              <a:gdLst/>
              <a:ahLst/>
              <a:cxnLst/>
              <a:rect l="0" t="0" r="0" b="0"/>
              <a:pathLst>
                <a:path w="252685" h="558082">
                  <a:moveTo>
                    <a:pt x="0" y="105356"/>
                  </a:moveTo>
                  <a:lnTo>
                    <a:pt x="5589" y="167449"/>
                  </a:lnTo>
                  <a:lnTo>
                    <a:pt x="3476" y="216561"/>
                  </a:lnTo>
                  <a:lnTo>
                    <a:pt x="4665" y="258506"/>
                  </a:lnTo>
                  <a:lnTo>
                    <a:pt x="8791" y="318800"/>
                  </a:lnTo>
                  <a:lnTo>
                    <a:pt x="10185" y="381094"/>
                  </a:lnTo>
                  <a:lnTo>
                    <a:pt x="10461" y="441969"/>
                  </a:lnTo>
                  <a:lnTo>
                    <a:pt x="11678" y="502491"/>
                  </a:lnTo>
                  <a:lnTo>
                    <a:pt x="16109" y="536104"/>
                  </a:lnTo>
                  <a:lnTo>
                    <a:pt x="17758" y="539920"/>
                  </a:lnTo>
                  <a:lnTo>
                    <a:pt x="20623" y="489010"/>
                  </a:lnTo>
                  <a:lnTo>
                    <a:pt x="20971" y="434777"/>
                  </a:lnTo>
                  <a:lnTo>
                    <a:pt x="17921" y="379004"/>
                  </a:lnTo>
                  <a:lnTo>
                    <a:pt x="11989" y="322927"/>
                  </a:lnTo>
                  <a:lnTo>
                    <a:pt x="10817" y="266789"/>
                  </a:lnTo>
                  <a:lnTo>
                    <a:pt x="7466" y="210640"/>
                  </a:lnTo>
                  <a:lnTo>
                    <a:pt x="4488" y="182565"/>
                  </a:lnTo>
                  <a:lnTo>
                    <a:pt x="8989" y="123293"/>
                  </a:lnTo>
                  <a:lnTo>
                    <a:pt x="15814" y="66785"/>
                  </a:lnTo>
                  <a:lnTo>
                    <a:pt x="29597" y="22998"/>
                  </a:lnTo>
                  <a:lnTo>
                    <a:pt x="40840" y="5971"/>
                  </a:lnTo>
                  <a:lnTo>
                    <a:pt x="48284" y="1665"/>
                  </a:lnTo>
                  <a:lnTo>
                    <a:pt x="65913" y="0"/>
                  </a:lnTo>
                  <a:lnTo>
                    <a:pt x="85447" y="9398"/>
                  </a:lnTo>
                  <a:lnTo>
                    <a:pt x="104657" y="26443"/>
                  </a:lnTo>
                  <a:lnTo>
                    <a:pt x="149376" y="86980"/>
                  </a:lnTo>
                  <a:lnTo>
                    <a:pt x="171302" y="142884"/>
                  </a:lnTo>
                  <a:lnTo>
                    <a:pt x="176297" y="203149"/>
                  </a:lnTo>
                  <a:lnTo>
                    <a:pt x="172721" y="228368"/>
                  </a:lnTo>
                  <a:lnTo>
                    <a:pt x="160993" y="248156"/>
                  </a:lnTo>
                  <a:lnTo>
                    <a:pt x="144082" y="263579"/>
                  </a:lnTo>
                  <a:lnTo>
                    <a:pt x="124868" y="274333"/>
                  </a:lnTo>
                  <a:lnTo>
                    <a:pt x="88731" y="281375"/>
                  </a:lnTo>
                  <a:lnTo>
                    <a:pt x="81381" y="285873"/>
                  </a:lnTo>
                  <a:lnTo>
                    <a:pt x="77651" y="292381"/>
                  </a:lnTo>
                  <a:lnTo>
                    <a:pt x="76334" y="300229"/>
                  </a:lnTo>
                  <a:lnTo>
                    <a:pt x="85659" y="333632"/>
                  </a:lnTo>
                  <a:lnTo>
                    <a:pt x="109771" y="370030"/>
                  </a:lnTo>
                  <a:lnTo>
                    <a:pt x="152164" y="423588"/>
                  </a:lnTo>
                  <a:lnTo>
                    <a:pt x="195080" y="483078"/>
                  </a:lnTo>
                  <a:lnTo>
                    <a:pt x="238519" y="541849"/>
                  </a:lnTo>
                  <a:lnTo>
                    <a:pt x="252684" y="5580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31393" y="2284683"/>
              <a:ext cx="416794" cy="234202"/>
            </a:xfrm>
            <a:custGeom>
              <a:avLst/>
              <a:gdLst/>
              <a:ahLst/>
              <a:cxnLst/>
              <a:rect l="0" t="0" r="0" b="0"/>
              <a:pathLst>
                <a:path w="416794" h="234202">
                  <a:moveTo>
                    <a:pt x="121995" y="21058"/>
                  </a:moveTo>
                  <a:lnTo>
                    <a:pt x="99638" y="21058"/>
                  </a:lnTo>
                  <a:lnTo>
                    <a:pt x="68968" y="32236"/>
                  </a:lnTo>
                  <a:lnTo>
                    <a:pt x="37653" y="50366"/>
                  </a:lnTo>
                  <a:lnTo>
                    <a:pt x="11737" y="81734"/>
                  </a:lnTo>
                  <a:lnTo>
                    <a:pt x="2802" y="107296"/>
                  </a:lnTo>
                  <a:lnTo>
                    <a:pt x="0" y="134255"/>
                  </a:lnTo>
                  <a:lnTo>
                    <a:pt x="6170" y="174570"/>
                  </a:lnTo>
                  <a:lnTo>
                    <a:pt x="16315" y="198080"/>
                  </a:lnTo>
                  <a:lnTo>
                    <a:pt x="31742" y="213988"/>
                  </a:lnTo>
                  <a:lnTo>
                    <a:pt x="70242" y="233732"/>
                  </a:lnTo>
                  <a:lnTo>
                    <a:pt x="80474" y="234201"/>
                  </a:lnTo>
                  <a:lnTo>
                    <a:pt x="101202" y="228482"/>
                  </a:lnTo>
                  <a:lnTo>
                    <a:pt x="132602" y="212108"/>
                  </a:lnTo>
                  <a:lnTo>
                    <a:pt x="147376" y="196046"/>
                  </a:lnTo>
                  <a:lnTo>
                    <a:pt x="162271" y="164153"/>
                  </a:lnTo>
                  <a:lnTo>
                    <a:pt x="167971" y="138468"/>
                  </a:lnTo>
                  <a:lnTo>
                    <a:pt x="162099" y="83851"/>
                  </a:lnTo>
                  <a:lnTo>
                    <a:pt x="159260" y="69939"/>
                  </a:lnTo>
                  <a:lnTo>
                    <a:pt x="146746" y="48242"/>
                  </a:lnTo>
                  <a:lnTo>
                    <a:pt x="115706" y="15249"/>
                  </a:lnTo>
                  <a:lnTo>
                    <a:pt x="114293" y="12506"/>
                  </a:lnTo>
                  <a:lnTo>
                    <a:pt x="116860" y="13017"/>
                  </a:lnTo>
                  <a:lnTo>
                    <a:pt x="122081" y="15697"/>
                  </a:lnTo>
                  <a:lnTo>
                    <a:pt x="157376" y="19469"/>
                  </a:lnTo>
                  <a:lnTo>
                    <a:pt x="218985" y="12515"/>
                  </a:lnTo>
                  <a:lnTo>
                    <a:pt x="256408" y="14237"/>
                  </a:lnTo>
                  <a:lnTo>
                    <a:pt x="267756" y="16511"/>
                  </a:lnTo>
                  <a:lnTo>
                    <a:pt x="274151" y="22706"/>
                  </a:lnTo>
                  <a:lnTo>
                    <a:pt x="277245" y="31515"/>
                  </a:lnTo>
                  <a:lnTo>
                    <a:pt x="277562" y="52611"/>
                  </a:lnTo>
                  <a:lnTo>
                    <a:pt x="270701" y="110870"/>
                  </a:lnTo>
                  <a:lnTo>
                    <a:pt x="271992" y="164187"/>
                  </a:lnTo>
                  <a:lnTo>
                    <a:pt x="286282" y="197607"/>
                  </a:lnTo>
                  <a:lnTo>
                    <a:pt x="298737" y="214947"/>
                  </a:lnTo>
                  <a:lnTo>
                    <a:pt x="306503" y="219338"/>
                  </a:lnTo>
                  <a:lnTo>
                    <a:pt x="324492" y="221096"/>
                  </a:lnTo>
                  <a:lnTo>
                    <a:pt x="341065" y="214859"/>
                  </a:lnTo>
                  <a:lnTo>
                    <a:pt x="356230" y="203118"/>
                  </a:lnTo>
                  <a:lnTo>
                    <a:pt x="392108" y="151358"/>
                  </a:lnTo>
                  <a:lnTo>
                    <a:pt x="410704" y="97662"/>
                  </a:lnTo>
                  <a:lnTo>
                    <a:pt x="415590" y="41995"/>
                  </a:lnTo>
                  <a:lnTo>
                    <a:pt x="4167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21886" y="2203621"/>
              <a:ext cx="198209" cy="302162"/>
            </a:xfrm>
            <a:custGeom>
              <a:avLst/>
              <a:gdLst/>
              <a:ahLst/>
              <a:cxnLst/>
              <a:rect l="0" t="0" r="0" b="0"/>
              <a:pathLst>
                <a:path w="198209" h="302162">
                  <a:moveTo>
                    <a:pt x="0" y="123177"/>
                  </a:moveTo>
                  <a:lnTo>
                    <a:pt x="0" y="177321"/>
                  </a:lnTo>
                  <a:lnTo>
                    <a:pt x="7235" y="240141"/>
                  </a:lnTo>
                  <a:lnTo>
                    <a:pt x="9553" y="275336"/>
                  </a:lnTo>
                  <a:lnTo>
                    <a:pt x="9069" y="253919"/>
                  </a:lnTo>
                  <a:lnTo>
                    <a:pt x="2138" y="194279"/>
                  </a:lnTo>
                  <a:lnTo>
                    <a:pt x="633" y="140345"/>
                  </a:lnTo>
                  <a:lnTo>
                    <a:pt x="3307" y="86149"/>
                  </a:lnTo>
                  <a:lnTo>
                    <a:pt x="14628" y="43575"/>
                  </a:lnTo>
                  <a:lnTo>
                    <a:pt x="27558" y="21118"/>
                  </a:lnTo>
                  <a:lnTo>
                    <a:pt x="45003" y="3338"/>
                  </a:lnTo>
                  <a:lnTo>
                    <a:pt x="54569" y="0"/>
                  </a:lnTo>
                  <a:lnTo>
                    <a:pt x="74555" y="2531"/>
                  </a:lnTo>
                  <a:lnTo>
                    <a:pt x="95137" y="17693"/>
                  </a:lnTo>
                  <a:lnTo>
                    <a:pt x="131356" y="65556"/>
                  </a:lnTo>
                  <a:lnTo>
                    <a:pt x="161041" y="127306"/>
                  </a:lnTo>
                  <a:lnTo>
                    <a:pt x="180036" y="171453"/>
                  </a:lnTo>
                  <a:lnTo>
                    <a:pt x="190760" y="225173"/>
                  </a:lnTo>
                  <a:lnTo>
                    <a:pt x="198208" y="275515"/>
                  </a:lnTo>
                  <a:lnTo>
                    <a:pt x="196107" y="290318"/>
                  </a:lnTo>
                  <a:lnTo>
                    <a:pt x="189513" y="3021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09578" y="2016906"/>
              <a:ext cx="228205" cy="522439"/>
            </a:xfrm>
            <a:custGeom>
              <a:avLst/>
              <a:gdLst/>
              <a:ahLst/>
              <a:cxnLst/>
              <a:rect l="0" t="0" r="0" b="0"/>
              <a:pathLst>
                <a:path w="228205" h="522439">
                  <a:moveTo>
                    <a:pt x="122919" y="362534"/>
                  </a:moveTo>
                  <a:lnTo>
                    <a:pt x="122919" y="340177"/>
                  </a:lnTo>
                  <a:lnTo>
                    <a:pt x="111740" y="309506"/>
                  </a:lnTo>
                  <a:lnTo>
                    <a:pt x="103768" y="302616"/>
                  </a:lnTo>
                  <a:lnTo>
                    <a:pt x="82432" y="294960"/>
                  </a:lnTo>
                  <a:lnTo>
                    <a:pt x="72531" y="295258"/>
                  </a:lnTo>
                  <a:lnTo>
                    <a:pt x="55291" y="301828"/>
                  </a:lnTo>
                  <a:lnTo>
                    <a:pt x="32431" y="324270"/>
                  </a:lnTo>
                  <a:lnTo>
                    <a:pt x="8130" y="373569"/>
                  </a:lnTo>
                  <a:lnTo>
                    <a:pt x="0" y="407918"/>
                  </a:lnTo>
                  <a:lnTo>
                    <a:pt x="711" y="444611"/>
                  </a:lnTo>
                  <a:lnTo>
                    <a:pt x="6603" y="465693"/>
                  </a:lnTo>
                  <a:lnTo>
                    <a:pt x="29450" y="498291"/>
                  </a:lnTo>
                  <a:lnTo>
                    <a:pt x="43943" y="511778"/>
                  </a:lnTo>
                  <a:lnTo>
                    <a:pt x="62082" y="521671"/>
                  </a:lnTo>
                  <a:lnTo>
                    <a:pt x="71833" y="522438"/>
                  </a:lnTo>
                  <a:lnTo>
                    <a:pt x="92025" y="517050"/>
                  </a:lnTo>
                  <a:lnTo>
                    <a:pt x="128713" y="495274"/>
                  </a:lnTo>
                  <a:lnTo>
                    <a:pt x="174014" y="437885"/>
                  </a:lnTo>
                  <a:lnTo>
                    <a:pt x="197743" y="394446"/>
                  </a:lnTo>
                  <a:lnTo>
                    <a:pt x="209028" y="333186"/>
                  </a:lnTo>
                  <a:lnTo>
                    <a:pt x="223772" y="277431"/>
                  </a:lnTo>
                  <a:lnTo>
                    <a:pt x="227329" y="215439"/>
                  </a:lnTo>
                  <a:lnTo>
                    <a:pt x="227945" y="152054"/>
                  </a:lnTo>
                  <a:lnTo>
                    <a:pt x="225008" y="98178"/>
                  </a:lnTo>
                  <a:lnTo>
                    <a:pt x="213535" y="42944"/>
                  </a:lnTo>
                  <a:lnTo>
                    <a:pt x="203450" y="6578"/>
                  </a:lnTo>
                  <a:lnTo>
                    <a:pt x="197663" y="1227"/>
                  </a:lnTo>
                  <a:lnTo>
                    <a:pt x="190296" y="0"/>
                  </a:lnTo>
                  <a:lnTo>
                    <a:pt x="181875" y="1522"/>
                  </a:lnTo>
                  <a:lnTo>
                    <a:pt x="175092" y="7216"/>
                  </a:lnTo>
                  <a:lnTo>
                    <a:pt x="164434" y="26020"/>
                  </a:lnTo>
                  <a:lnTo>
                    <a:pt x="156466" y="85795"/>
                  </a:lnTo>
                  <a:lnTo>
                    <a:pt x="156255" y="140157"/>
                  </a:lnTo>
                  <a:lnTo>
                    <a:pt x="162953" y="194865"/>
                  </a:lnTo>
                  <a:lnTo>
                    <a:pt x="167536" y="242664"/>
                  </a:lnTo>
                  <a:lnTo>
                    <a:pt x="176304" y="301281"/>
                  </a:lnTo>
                  <a:lnTo>
                    <a:pt x="186310" y="356863"/>
                  </a:lnTo>
                  <a:lnTo>
                    <a:pt x="194376" y="385750"/>
                  </a:lnTo>
                  <a:lnTo>
                    <a:pt x="228204" y="4467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64124" y="2326798"/>
              <a:ext cx="10530" cy="168456"/>
            </a:xfrm>
            <a:custGeom>
              <a:avLst/>
              <a:gdLst/>
              <a:ahLst/>
              <a:cxnLst/>
              <a:rect l="0" t="0" r="0" b="0"/>
              <a:pathLst>
                <a:path w="10530" h="168456">
                  <a:moveTo>
                    <a:pt x="10529" y="0"/>
                  </a:moveTo>
                  <a:lnTo>
                    <a:pt x="10529" y="54144"/>
                  </a:lnTo>
                  <a:lnTo>
                    <a:pt x="4939" y="114680"/>
                  </a:lnTo>
                  <a:lnTo>
                    <a:pt x="0" y="168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74653" y="21793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69409" y="2259981"/>
              <a:ext cx="168457" cy="245802"/>
            </a:xfrm>
            <a:custGeom>
              <a:avLst/>
              <a:gdLst/>
              <a:ahLst/>
              <a:cxnLst/>
              <a:rect l="0" t="0" r="0" b="0"/>
              <a:pathLst>
                <a:path w="168457" h="245802">
                  <a:moveTo>
                    <a:pt x="0" y="119459"/>
                  </a:moveTo>
                  <a:lnTo>
                    <a:pt x="8333" y="168390"/>
                  </a:lnTo>
                  <a:lnTo>
                    <a:pt x="16305" y="225208"/>
                  </a:lnTo>
                  <a:lnTo>
                    <a:pt x="12760" y="207464"/>
                  </a:lnTo>
                  <a:lnTo>
                    <a:pt x="7850" y="156427"/>
                  </a:lnTo>
                  <a:lnTo>
                    <a:pt x="1550" y="95956"/>
                  </a:lnTo>
                  <a:lnTo>
                    <a:pt x="1476" y="40120"/>
                  </a:lnTo>
                  <a:lnTo>
                    <a:pt x="5725" y="16347"/>
                  </a:lnTo>
                  <a:lnTo>
                    <a:pt x="12006" y="8604"/>
                  </a:lnTo>
                  <a:lnTo>
                    <a:pt x="31462" y="0"/>
                  </a:lnTo>
                  <a:lnTo>
                    <a:pt x="52588" y="2415"/>
                  </a:lnTo>
                  <a:lnTo>
                    <a:pt x="72505" y="12458"/>
                  </a:lnTo>
                  <a:lnTo>
                    <a:pt x="89156" y="28619"/>
                  </a:lnTo>
                  <a:lnTo>
                    <a:pt x="118910" y="83231"/>
                  </a:lnTo>
                  <a:lnTo>
                    <a:pt x="144198" y="140292"/>
                  </a:lnTo>
                  <a:lnTo>
                    <a:pt x="160805" y="196624"/>
                  </a:lnTo>
                  <a:lnTo>
                    <a:pt x="168456" y="2458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85223" y="2261198"/>
              <a:ext cx="293706" cy="644668"/>
            </a:xfrm>
            <a:custGeom>
              <a:avLst/>
              <a:gdLst/>
              <a:ahLst/>
              <a:cxnLst/>
              <a:rect l="0" t="0" r="0" b="0"/>
              <a:pathLst>
                <a:path w="293706" h="644668">
                  <a:moveTo>
                    <a:pt x="252683" y="149828"/>
                  </a:moveTo>
                  <a:lnTo>
                    <a:pt x="247094" y="87735"/>
                  </a:lnTo>
                  <a:lnTo>
                    <a:pt x="228233" y="34156"/>
                  </a:lnTo>
                  <a:lnTo>
                    <a:pt x="222345" y="23580"/>
                  </a:lnTo>
                  <a:lnTo>
                    <a:pt x="206445" y="8710"/>
                  </a:lnTo>
                  <a:lnTo>
                    <a:pt x="197291" y="3107"/>
                  </a:lnTo>
                  <a:lnTo>
                    <a:pt x="177762" y="0"/>
                  </a:lnTo>
                  <a:lnTo>
                    <a:pt x="167641" y="810"/>
                  </a:lnTo>
                  <a:lnTo>
                    <a:pt x="131039" y="18716"/>
                  </a:lnTo>
                  <a:lnTo>
                    <a:pt x="113611" y="39693"/>
                  </a:lnTo>
                  <a:lnTo>
                    <a:pt x="103136" y="65784"/>
                  </a:lnTo>
                  <a:lnTo>
                    <a:pt x="98409" y="112188"/>
                  </a:lnTo>
                  <a:lnTo>
                    <a:pt x="105067" y="156092"/>
                  </a:lnTo>
                  <a:lnTo>
                    <a:pt x="115326" y="184587"/>
                  </a:lnTo>
                  <a:lnTo>
                    <a:pt x="123677" y="195228"/>
                  </a:lnTo>
                  <a:lnTo>
                    <a:pt x="145435" y="210170"/>
                  </a:lnTo>
                  <a:lnTo>
                    <a:pt x="157788" y="212282"/>
                  </a:lnTo>
                  <a:lnTo>
                    <a:pt x="183991" y="208391"/>
                  </a:lnTo>
                  <a:lnTo>
                    <a:pt x="194020" y="202908"/>
                  </a:lnTo>
                  <a:lnTo>
                    <a:pt x="208283" y="187456"/>
                  </a:lnTo>
                  <a:lnTo>
                    <a:pt x="228479" y="153438"/>
                  </a:lnTo>
                  <a:lnTo>
                    <a:pt x="235378" y="147555"/>
                  </a:lnTo>
                  <a:lnTo>
                    <a:pt x="242316" y="145973"/>
                  </a:lnTo>
                  <a:lnTo>
                    <a:pt x="249281" y="147258"/>
                  </a:lnTo>
                  <a:lnTo>
                    <a:pt x="253925" y="153964"/>
                  </a:lnTo>
                  <a:lnTo>
                    <a:pt x="264497" y="212992"/>
                  </a:lnTo>
                  <a:lnTo>
                    <a:pt x="270802" y="256279"/>
                  </a:lnTo>
                  <a:lnTo>
                    <a:pt x="277504" y="302814"/>
                  </a:lnTo>
                  <a:lnTo>
                    <a:pt x="282265" y="358284"/>
                  </a:lnTo>
                  <a:lnTo>
                    <a:pt x="291109" y="421288"/>
                  </a:lnTo>
                  <a:lnTo>
                    <a:pt x="293705" y="478655"/>
                  </a:lnTo>
                  <a:lnTo>
                    <a:pt x="292134" y="536596"/>
                  </a:lnTo>
                  <a:lnTo>
                    <a:pt x="283475" y="565050"/>
                  </a:lnTo>
                  <a:lnTo>
                    <a:pt x="268708" y="586275"/>
                  </a:lnTo>
                  <a:lnTo>
                    <a:pt x="237544" y="611378"/>
                  </a:lnTo>
                  <a:lnTo>
                    <a:pt x="225043" y="618965"/>
                  </a:lnTo>
                  <a:lnTo>
                    <a:pt x="173914" y="629642"/>
                  </a:lnTo>
                  <a:lnTo>
                    <a:pt x="114310" y="638395"/>
                  </a:lnTo>
                  <a:lnTo>
                    <a:pt x="52197" y="642809"/>
                  </a:lnTo>
                  <a:lnTo>
                    <a:pt x="0" y="6446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24859" y="1885060"/>
              <a:ext cx="447303" cy="536495"/>
            </a:xfrm>
            <a:custGeom>
              <a:avLst/>
              <a:gdLst/>
              <a:ahLst/>
              <a:cxnLst/>
              <a:rect l="0" t="0" r="0" b="0"/>
              <a:pathLst>
                <a:path w="447303" h="536495">
                  <a:moveTo>
                    <a:pt x="144757" y="536494"/>
                  </a:moveTo>
                  <a:lnTo>
                    <a:pt x="124514" y="477877"/>
                  </a:lnTo>
                  <a:lnTo>
                    <a:pt x="107007" y="415298"/>
                  </a:lnTo>
                  <a:lnTo>
                    <a:pt x="95877" y="362804"/>
                  </a:lnTo>
                  <a:lnTo>
                    <a:pt x="85171" y="306826"/>
                  </a:lnTo>
                  <a:lnTo>
                    <a:pt x="67559" y="243340"/>
                  </a:lnTo>
                  <a:lnTo>
                    <a:pt x="46883" y="183031"/>
                  </a:lnTo>
                  <a:lnTo>
                    <a:pt x="21309" y="123263"/>
                  </a:lnTo>
                  <a:lnTo>
                    <a:pt x="3302" y="66397"/>
                  </a:lnTo>
                  <a:lnTo>
                    <a:pt x="0" y="38223"/>
                  </a:lnTo>
                  <a:lnTo>
                    <a:pt x="3799" y="26499"/>
                  </a:lnTo>
                  <a:lnTo>
                    <a:pt x="20498" y="7233"/>
                  </a:lnTo>
                  <a:lnTo>
                    <a:pt x="31502" y="2329"/>
                  </a:lnTo>
                  <a:lnTo>
                    <a:pt x="56207" y="0"/>
                  </a:lnTo>
                  <a:lnTo>
                    <a:pt x="111365" y="8037"/>
                  </a:lnTo>
                  <a:lnTo>
                    <a:pt x="160340" y="19865"/>
                  </a:lnTo>
                  <a:lnTo>
                    <a:pt x="219932" y="50999"/>
                  </a:lnTo>
                  <a:lnTo>
                    <a:pt x="281757" y="85860"/>
                  </a:lnTo>
                  <a:lnTo>
                    <a:pt x="336477" y="129186"/>
                  </a:lnTo>
                  <a:lnTo>
                    <a:pt x="393445" y="190710"/>
                  </a:lnTo>
                  <a:lnTo>
                    <a:pt x="421912" y="245966"/>
                  </a:lnTo>
                  <a:lnTo>
                    <a:pt x="440697" y="284295"/>
                  </a:lnTo>
                  <a:lnTo>
                    <a:pt x="447302" y="331657"/>
                  </a:lnTo>
                  <a:lnTo>
                    <a:pt x="446920" y="381565"/>
                  </a:lnTo>
                  <a:lnTo>
                    <a:pt x="438539" y="411875"/>
                  </a:lnTo>
                  <a:lnTo>
                    <a:pt x="420776" y="434704"/>
                  </a:lnTo>
                  <a:lnTo>
                    <a:pt x="381348" y="460710"/>
                  </a:lnTo>
                  <a:lnTo>
                    <a:pt x="332621" y="480115"/>
                  </a:lnTo>
                  <a:lnTo>
                    <a:pt x="274933" y="497151"/>
                  </a:lnTo>
                  <a:lnTo>
                    <a:pt x="214102" y="503376"/>
                  </a:lnTo>
                  <a:lnTo>
                    <a:pt x="155286" y="5049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148642" y="2173827"/>
              <a:ext cx="178974" cy="224001"/>
            </a:xfrm>
            <a:custGeom>
              <a:avLst/>
              <a:gdLst/>
              <a:ahLst/>
              <a:cxnLst/>
              <a:rect l="0" t="0" r="0" b="0"/>
              <a:pathLst>
                <a:path w="178974" h="224001">
                  <a:moveTo>
                    <a:pt x="0" y="89799"/>
                  </a:moveTo>
                  <a:lnTo>
                    <a:pt x="54144" y="89799"/>
                  </a:lnTo>
                  <a:lnTo>
                    <a:pt x="109091" y="89799"/>
                  </a:lnTo>
                  <a:lnTo>
                    <a:pt x="145407" y="84210"/>
                  </a:lnTo>
                  <a:lnTo>
                    <a:pt x="172805" y="69556"/>
                  </a:lnTo>
                  <a:lnTo>
                    <a:pt x="177205" y="61096"/>
                  </a:lnTo>
                  <a:lnTo>
                    <a:pt x="178973" y="39218"/>
                  </a:lnTo>
                  <a:lnTo>
                    <a:pt x="175468" y="29172"/>
                  </a:lnTo>
                  <a:lnTo>
                    <a:pt x="162213" y="11771"/>
                  </a:lnTo>
                  <a:lnTo>
                    <a:pt x="141505" y="2478"/>
                  </a:lnTo>
                  <a:lnTo>
                    <a:pt x="129431" y="0"/>
                  </a:lnTo>
                  <a:lnTo>
                    <a:pt x="103538" y="3485"/>
                  </a:lnTo>
                  <a:lnTo>
                    <a:pt x="54377" y="24787"/>
                  </a:lnTo>
                  <a:lnTo>
                    <a:pt x="27160" y="50259"/>
                  </a:lnTo>
                  <a:lnTo>
                    <a:pt x="9868" y="80034"/>
                  </a:lnTo>
                  <a:lnTo>
                    <a:pt x="7505" y="103787"/>
                  </a:lnTo>
                  <a:lnTo>
                    <a:pt x="15520" y="157163"/>
                  </a:lnTo>
                  <a:lnTo>
                    <a:pt x="20875" y="167464"/>
                  </a:lnTo>
                  <a:lnTo>
                    <a:pt x="45179" y="188720"/>
                  </a:lnTo>
                  <a:lnTo>
                    <a:pt x="95160" y="217658"/>
                  </a:lnTo>
                  <a:lnTo>
                    <a:pt x="132050" y="224000"/>
                  </a:lnTo>
                  <a:lnTo>
                    <a:pt x="149546" y="222363"/>
                  </a:lnTo>
                  <a:lnTo>
                    <a:pt x="168456" y="2161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16277" y="2207966"/>
              <a:ext cx="164035" cy="203061"/>
            </a:xfrm>
            <a:custGeom>
              <a:avLst/>
              <a:gdLst/>
              <a:ahLst/>
              <a:cxnLst/>
              <a:rect l="0" t="0" r="0" b="0"/>
              <a:pathLst>
                <a:path w="164035" h="203061">
                  <a:moveTo>
                    <a:pt x="111391" y="13547"/>
                  </a:moveTo>
                  <a:lnTo>
                    <a:pt x="94623" y="2368"/>
                  </a:lnTo>
                  <a:lnTo>
                    <a:pt x="73913" y="0"/>
                  </a:lnTo>
                  <a:lnTo>
                    <a:pt x="51450" y="4016"/>
                  </a:lnTo>
                  <a:lnTo>
                    <a:pt x="33668" y="13600"/>
                  </a:lnTo>
                  <a:lnTo>
                    <a:pt x="10503" y="43328"/>
                  </a:lnTo>
                  <a:lnTo>
                    <a:pt x="0" y="81772"/>
                  </a:lnTo>
                  <a:lnTo>
                    <a:pt x="3782" y="105870"/>
                  </a:lnTo>
                  <a:lnTo>
                    <a:pt x="14432" y="128279"/>
                  </a:lnTo>
                  <a:lnTo>
                    <a:pt x="40158" y="158285"/>
                  </a:lnTo>
                  <a:lnTo>
                    <a:pt x="96247" y="189827"/>
                  </a:lnTo>
                  <a:lnTo>
                    <a:pt x="151872" y="201317"/>
                  </a:lnTo>
                  <a:lnTo>
                    <a:pt x="164034" y="2030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687791" y="2253098"/>
              <a:ext cx="8334" cy="136872"/>
            </a:xfrm>
            <a:custGeom>
              <a:avLst/>
              <a:gdLst/>
              <a:ahLst/>
              <a:cxnLst/>
              <a:rect l="0" t="0" r="0" b="0"/>
              <a:pathLst>
                <a:path w="8334" h="136872">
                  <a:moveTo>
                    <a:pt x="8333" y="0"/>
                  </a:moveTo>
                  <a:lnTo>
                    <a:pt x="0" y="48931"/>
                  </a:lnTo>
                  <a:lnTo>
                    <a:pt x="3827" y="108061"/>
                  </a:lnTo>
                  <a:lnTo>
                    <a:pt x="8333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85595" y="206358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12588" y="2231997"/>
              <a:ext cx="269321" cy="168501"/>
            </a:xfrm>
            <a:custGeom>
              <a:avLst/>
              <a:gdLst/>
              <a:ahLst/>
              <a:cxnLst/>
              <a:rect l="0" t="0" r="0" b="0"/>
              <a:pathLst>
                <a:path w="269321" h="168501">
                  <a:moveTo>
                    <a:pt x="9878" y="136914"/>
                  </a:moveTo>
                  <a:lnTo>
                    <a:pt x="9878" y="159271"/>
                  </a:lnTo>
                  <a:lnTo>
                    <a:pt x="8708" y="162348"/>
                  </a:lnTo>
                  <a:lnTo>
                    <a:pt x="6759" y="160889"/>
                  </a:lnTo>
                  <a:lnTo>
                    <a:pt x="4289" y="156407"/>
                  </a:lnTo>
                  <a:lnTo>
                    <a:pt x="0" y="99693"/>
                  </a:lnTo>
                  <a:lnTo>
                    <a:pt x="5067" y="45204"/>
                  </a:lnTo>
                  <a:lnTo>
                    <a:pt x="19631" y="17064"/>
                  </a:lnTo>
                  <a:lnTo>
                    <a:pt x="26909" y="13731"/>
                  </a:lnTo>
                  <a:lnTo>
                    <a:pt x="35269" y="13848"/>
                  </a:lnTo>
                  <a:lnTo>
                    <a:pt x="44353" y="16265"/>
                  </a:lnTo>
                  <a:lnTo>
                    <a:pt x="60686" y="28310"/>
                  </a:lnTo>
                  <a:lnTo>
                    <a:pt x="74573" y="45362"/>
                  </a:lnTo>
                  <a:lnTo>
                    <a:pt x="101812" y="104441"/>
                  </a:lnTo>
                  <a:lnTo>
                    <a:pt x="113519" y="120922"/>
                  </a:lnTo>
                  <a:lnTo>
                    <a:pt x="118747" y="120404"/>
                  </a:lnTo>
                  <a:lnTo>
                    <a:pt x="123401" y="114209"/>
                  </a:lnTo>
                  <a:lnTo>
                    <a:pt x="142937" y="55762"/>
                  </a:lnTo>
                  <a:lnTo>
                    <a:pt x="150124" y="32997"/>
                  </a:lnTo>
                  <a:lnTo>
                    <a:pt x="163456" y="14300"/>
                  </a:lnTo>
                  <a:lnTo>
                    <a:pt x="171925" y="6038"/>
                  </a:lnTo>
                  <a:lnTo>
                    <a:pt x="181081" y="1700"/>
                  </a:lnTo>
                  <a:lnTo>
                    <a:pt x="200611" y="0"/>
                  </a:lnTo>
                  <a:lnTo>
                    <a:pt x="209563" y="3524"/>
                  </a:lnTo>
                  <a:lnTo>
                    <a:pt x="225749" y="16799"/>
                  </a:lnTo>
                  <a:lnTo>
                    <a:pt x="260365" y="79879"/>
                  </a:lnTo>
                  <a:lnTo>
                    <a:pt x="269320" y="120145"/>
                  </a:lnTo>
                  <a:lnTo>
                    <a:pt x="262562" y="1685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62191" y="2221429"/>
              <a:ext cx="207758" cy="221183"/>
            </a:xfrm>
            <a:custGeom>
              <a:avLst/>
              <a:gdLst/>
              <a:ahLst/>
              <a:cxnLst/>
              <a:rect l="0" t="0" r="0" b="0"/>
              <a:pathLst>
                <a:path w="207758" h="221183">
                  <a:moveTo>
                    <a:pt x="81415" y="115897"/>
                  </a:moveTo>
                  <a:lnTo>
                    <a:pt x="92594" y="99129"/>
                  </a:lnTo>
                  <a:lnTo>
                    <a:pt x="99545" y="66345"/>
                  </a:lnTo>
                  <a:lnTo>
                    <a:pt x="94931" y="43571"/>
                  </a:lnTo>
                  <a:lnTo>
                    <a:pt x="79180" y="14139"/>
                  </a:lnTo>
                  <a:lnTo>
                    <a:pt x="72906" y="5944"/>
                  </a:lnTo>
                  <a:lnTo>
                    <a:pt x="65215" y="1651"/>
                  </a:lnTo>
                  <a:lnTo>
                    <a:pt x="47309" y="0"/>
                  </a:lnTo>
                  <a:lnTo>
                    <a:pt x="38791" y="3537"/>
                  </a:lnTo>
                  <a:lnTo>
                    <a:pt x="23086" y="16827"/>
                  </a:lnTo>
                  <a:lnTo>
                    <a:pt x="6680" y="44039"/>
                  </a:lnTo>
                  <a:lnTo>
                    <a:pt x="0" y="79918"/>
                  </a:lnTo>
                  <a:lnTo>
                    <a:pt x="3610" y="125774"/>
                  </a:lnTo>
                  <a:lnTo>
                    <a:pt x="12130" y="149922"/>
                  </a:lnTo>
                  <a:lnTo>
                    <a:pt x="17678" y="159638"/>
                  </a:lnTo>
                  <a:lnTo>
                    <a:pt x="33200" y="173552"/>
                  </a:lnTo>
                  <a:lnTo>
                    <a:pt x="42253" y="178900"/>
                  </a:lnTo>
                  <a:lnTo>
                    <a:pt x="51798" y="180126"/>
                  </a:lnTo>
                  <a:lnTo>
                    <a:pt x="71762" y="175249"/>
                  </a:lnTo>
                  <a:lnTo>
                    <a:pt x="89213" y="159043"/>
                  </a:lnTo>
                  <a:lnTo>
                    <a:pt x="102429" y="136243"/>
                  </a:lnTo>
                  <a:lnTo>
                    <a:pt x="108302" y="110512"/>
                  </a:lnTo>
                  <a:lnTo>
                    <a:pt x="109868" y="107628"/>
                  </a:lnTo>
                  <a:lnTo>
                    <a:pt x="127389" y="169083"/>
                  </a:lnTo>
                  <a:lnTo>
                    <a:pt x="140453" y="188668"/>
                  </a:lnTo>
                  <a:lnTo>
                    <a:pt x="157957" y="205172"/>
                  </a:lnTo>
                  <a:lnTo>
                    <a:pt x="177435" y="214066"/>
                  </a:lnTo>
                  <a:lnTo>
                    <a:pt x="207757" y="221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391030" y="1989886"/>
              <a:ext cx="21033" cy="431669"/>
            </a:xfrm>
            <a:custGeom>
              <a:avLst/>
              <a:gdLst/>
              <a:ahLst/>
              <a:cxnLst/>
              <a:rect l="0" t="0" r="0" b="0"/>
              <a:pathLst>
                <a:path w="21033" h="431669">
                  <a:moveTo>
                    <a:pt x="10504" y="0"/>
                  </a:moveTo>
                  <a:lnTo>
                    <a:pt x="2170" y="48930"/>
                  </a:lnTo>
                  <a:lnTo>
                    <a:pt x="625" y="103015"/>
                  </a:lnTo>
                  <a:lnTo>
                    <a:pt x="168" y="161544"/>
                  </a:lnTo>
                  <a:lnTo>
                    <a:pt x="32" y="217880"/>
                  </a:lnTo>
                  <a:lnTo>
                    <a:pt x="0" y="261782"/>
                  </a:lnTo>
                  <a:lnTo>
                    <a:pt x="1152" y="322450"/>
                  </a:lnTo>
                  <a:lnTo>
                    <a:pt x="8310" y="379289"/>
                  </a:lnTo>
                  <a:lnTo>
                    <a:pt x="12973" y="411859"/>
                  </a:lnTo>
                  <a:lnTo>
                    <a:pt x="21032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541142" y="2213179"/>
              <a:ext cx="212520" cy="282075"/>
            </a:xfrm>
            <a:custGeom>
              <a:avLst/>
              <a:gdLst/>
              <a:ahLst/>
              <a:cxnLst/>
              <a:rect l="0" t="0" r="0" b="0"/>
              <a:pathLst>
                <a:path w="212520" h="282075">
                  <a:moveTo>
                    <a:pt x="113076" y="8334"/>
                  </a:moveTo>
                  <a:lnTo>
                    <a:pt x="75597" y="0"/>
                  </a:lnTo>
                  <a:lnTo>
                    <a:pt x="40749" y="1575"/>
                  </a:lnTo>
                  <a:lnTo>
                    <a:pt x="29763" y="3828"/>
                  </a:lnTo>
                  <a:lnTo>
                    <a:pt x="11317" y="15690"/>
                  </a:lnTo>
                  <a:lnTo>
                    <a:pt x="3123" y="23766"/>
                  </a:lnTo>
                  <a:lnTo>
                    <a:pt x="0" y="32660"/>
                  </a:lnTo>
                  <a:lnTo>
                    <a:pt x="2768" y="51900"/>
                  </a:lnTo>
                  <a:lnTo>
                    <a:pt x="17481" y="76874"/>
                  </a:lnTo>
                  <a:lnTo>
                    <a:pt x="33154" y="88709"/>
                  </a:lnTo>
                  <a:lnTo>
                    <a:pt x="95516" y="116400"/>
                  </a:lnTo>
                  <a:lnTo>
                    <a:pt x="153094" y="141844"/>
                  </a:lnTo>
                  <a:lnTo>
                    <a:pt x="198646" y="173762"/>
                  </a:lnTo>
                  <a:lnTo>
                    <a:pt x="205217" y="182960"/>
                  </a:lnTo>
                  <a:lnTo>
                    <a:pt x="212519" y="205658"/>
                  </a:lnTo>
                  <a:lnTo>
                    <a:pt x="209525" y="228225"/>
                  </a:lnTo>
                  <a:lnTo>
                    <a:pt x="205451" y="239156"/>
                  </a:lnTo>
                  <a:lnTo>
                    <a:pt x="191567" y="254421"/>
                  </a:lnTo>
                  <a:lnTo>
                    <a:pt x="154056" y="273752"/>
                  </a:lnTo>
                  <a:lnTo>
                    <a:pt x="100303" y="280979"/>
                  </a:lnTo>
                  <a:lnTo>
                    <a:pt x="81490" y="2820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274155" y="2516311"/>
              <a:ext cx="5411649" cy="357969"/>
            </a:xfrm>
            <a:custGeom>
              <a:avLst/>
              <a:gdLst/>
              <a:ahLst/>
              <a:cxnLst/>
              <a:rect l="0" t="0" r="0" b="0"/>
              <a:pathLst>
                <a:path w="5411649" h="357969">
                  <a:moveTo>
                    <a:pt x="5411648" y="84227"/>
                  </a:moveTo>
                  <a:lnTo>
                    <a:pt x="5361215" y="84227"/>
                  </a:lnTo>
                  <a:lnTo>
                    <a:pt x="5305068" y="84227"/>
                  </a:lnTo>
                  <a:lnTo>
                    <a:pt x="5250867" y="83058"/>
                  </a:lnTo>
                  <a:lnTo>
                    <a:pt x="5196593" y="76992"/>
                  </a:lnTo>
                  <a:lnTo>
                    <a:pt x="5136577" y="73505"/>
                  </a:lnTo>
                  <a:lnTo>
                    <a:pt x="5073172" y="66752"/>
                  </a:lnTo>
                  <a:lnTo>
                    <a:pt x="5026858" y="64762"/>
                  </a:lnTo>
                  <a:lnTo>
                    <a:pt x="4978977" y="60758"/>
                  </a:lnTo>
                  <a:lnTo>
                    <a:pt x="4930401" y="56249"/>
                  </a:lnTo>
                  <a:lnTo>
                    <a:pt x="4881515" y="54245"/>
                  </a:lnTo>
                  <a:lnTo>
                    <a:pt x="4832492" y="50235"/>
                  </a:lnTo>
                  <a:lnTo>
                    <a:pt x="4782239" y="44553"/>
                  </a:lnTo>
                  <a:lnTo>
                    <a:pt x="4728708" y="38129"/>
                  </a:lnTo>
                  <a:lnTo>
                    <a:pt x="4673721" y="34493"/>
                  </a:lnTo>
                  <a:lnTo>
                    <a:pt x="4616917" y="32878"/>
                  </a:lnTo>
                  <a:lnTo>
                    <a:pt x="4556576" y="32159"/>
                  </a:lnTo>
                  <a:lnTo>
                    <a:pt x="4494662" y="28721"/>
                  </a:lnTo>
                  <a:lnTo>
                    <a:pt x="4432051" y="24463"/>
                  </a:lnTo>
                  <a:lnTo>
                    <a:pt x="4369128" y="22570"/>
                  </a:lnTo>
                  <a:lnTo>
                    <a:pt x="4306068" y="18610"/>
                  </a:lnTo>
                  <a:lnTo>
                    <a:pt x="4274511" y="15916"/>
                  </a:lnTo>
                  <a:lnTo>
                    <a:pt x="4241776" y="14120"/>
                  </a:lnTo>
                  <a:lnTo>
                    <a:pt x="4208254" y="12922"/>
                  </a:lnTo>
                  <a:lnTo>
                    <a:pt x="4174207" y="12124"/>
                  </a:lnTo>
                  <a:lnTo>
                    <a:pt x="4138641" y="10422"/>
                  </a:lnTo>
                  <a:lnTo>
                    <a:pt x="4102063" y="8118"/>
                  </a:lnTo>
                  <a:lnTo>
                    <a:pt x="4064810" y="5412"/>
                  </a:lnTo>
                  <a:lnTo>
                    <a:pt x="4028275" y="3608"/>
                  </a:lnTo>
                  <a:lnTo>
                    <a:pt x="3992220" y="2405"/>
                  </a:lnTo>
                  <a:lnTo>
                    <a:pt x="3956485" y="1603"/>
                  </a:lnTo>
                  <a:lnTo>
                    <a:pt x="3919794" y="1069"/>
                  </a:lnTo>
                  <a:lnTo>
                    <a:pt x="3882465" y="712"/>
                  </a:lnTo>
                  <a:lnTo>
                    <a:pt x="3844711" y="475"/>
                  </a:lnTo>
                  <a:lnTo>
                    <a:pt x="3805503" y="316"/>
                  </a:lnTo>
                  <a:lnTo>
                    <a:pt x="3765327" y="211"/>
                  </a:lnTo>
                  <a:lnTo>
                    <a:pt x="3724505" y="140"/>
                  </a:lnTo>
                  <a:lnTo>
                    <a:pt x="3684422" y="93"/>
                  </a:lnTo>
                  <a:lnTo>
                    <a:pt x="3644832" y="62"/>
                  </a:lnTo>
                  <a:lnTo>
                    <a:pt x="3605571" y="41"/>
                  </a:lnTo>
                  <a:lnTo>
                    <a:pt x="3566528" y="27"/>
                  </a:lnTo>
                  <a:lnTo>
                    <a:pt x="3527631" y="18"/>
                  </a:lnTo>
                  <a:lnTo>
                    <a:pt x="3488832" y="12"/>
                  </a:lnTo>
                  <a:lnTo>
                    <a:pt x="3450098" y="8"/>
                  </a:lnTo>
                  <a:lnTo>
                    <a:pt x="3411407" y="5"/>
                  </a:lnTo>
                  <a:lnTo>
                    <a:pt x="3372745" y="3"/>
                  </a:lnTo>
                  <a:lnTo>
                    <a:pt x="3332932" y="2"/>
                  </a:lnTo>
                  <a:lnTo>
                    <a:pt x="3292352" y="1"/>
                  </a:lnTo>
                  <a:lnTo>
                    <a:pt x="3251261" y="1"/>
                  </a:lnTo>
                  <a:lnTo>
                    <a:pt x="3209828" y="0"/>
                  </a:lnTo>
                  <a:lnTo>
                    <a:pt x="3168169" y="0"/>
                  </a:lnTo>
                  <a:lnTo>
                    <a:pt x="3126358" y="0"/>
                  </a:lnTo>
                  <a:lnTo>
                    <a:pt x="3084446" y="1170"/>
                  </a:lnTo>
                  <a:lnTo>
                    <a:pt x="3042466" y="3119"/>
                  </a:lnTo>
                  <a:lnTo>
                    <a:pt x="3000442" y="5589"/>
                  </a:lnTo>
                  <a:lnTo>
                    <a:pt x="2958388" y="7235"/>
                  </a:lnTo>
                  <a:lnTo>
                    <a:pt x="2916314" y="8333"/>
                  </a:lnTo>
                  <a:lnTo>
                    <a:pt x="2874227" y="9065"/>
                  </a:lnTo>
                  <a:lnTo>
                    <a:pt x="2830961" y="10722"/>
                  </a:lnTo>
                  <a:lnTo>
                    <a:pt x="2786909" y="12997"/>
                  </a:lnTo>
                  <a:lnTo>
                    <a:pt x="2742333" y="15684"/>
                  </a:lnTo>
                  <a:lnTo>
                    <a:pt x="2697408" y="18644"/>
                  </a:lnTo>
                  <a:lnTo>
                    <a:pt x="2652250" y="21788"/>
                  </a:lnTo>
                  <a:lnTo>
                    <a:pt x="2606937" y="25054"/>
                  </a:lnTo>
                  <a:lnTo>
                    <a:pt x="2562690" y="28401"/>
                  </a:lnTo>
                  <a:lnTo>
                    <a:pt x="2519155" y="31802"/>
                  </a:lnTo>
                  <a:lnTo>
                    <a:pt x="2476093" y="35239"/>
                  </a:lnTo>
                  <a:lnTo>
                    <a:pt x="2432177" y="38700"/>
                  </a:lnTo>
                  <a:lnTo>
                    <a:pt x="2387692" y="42178"/>
                  </a:lnTo>
                  <a:lnTo>
                    <a:pt x="2342827" y="45666"/>
                  </a:lnTo>
                  <a:lnTo>
                    <a:pt x="2298880" y="49161"/>
                  </a:lnTo>
                  <a:lnTo>
                    <a:pt x="2255543" y="52661"/>
                  </a:lnTo>
                  <a:lnTo>
                    <a:pt x="2212614" y="56164"/>
                  </a:lnTo>
                  <a:lnTo>
                    <a:pt x="2168787" y="60839"/>
                  </a:lnTo>
                  <a:lnTo>
                    <a:pt x="2124361" y="66296"/>
                  </a:lnTo>
                  <a:lnTo>
                    <a:pt x="2079536" y="72273"/>
                  </a:lnTo>
                  <a:lnTo>
                    <a:pt x="2035615" y="77427"/>
                  </a:lnTo>
                  <a:lnTo>
                    <a:pt x="1992296" y="82034"/>
                  </a:lnTo>
                  <a:lnTo>
                    <a:pt x="1949379" y="86274"/>
                  </a:lnTo>
                  <a:lnTo>
                    <a:pt x="1905560" y="90271"/>
                  </a:lnTo>
                  <a:lnTo>
                    <a:pt x="1861139" y="94106"/>
                  </a:lnTo>
                  <a:lnTo>
                    <a:pt x="1816317" y="97832"/>
                  </a:lnTo>
                  <a:lnTo>
                    <a:pt x="1772398" y="101486"/>
                  </a:lnTo>
                  <a:lnTo>
                    <a:pt x="1729080" y="105092"/>
                  </a:lnTo>
                  <a:lnTo>
                    <a:pt x="1686164" y="108665"/>
                  </a:lnTo>
                  <a:lnTo>
                    <a:pt x="1643515" y="113388"/>
                  </a:lnTo>
                  <a:lnTo>
                    <a:pt x="1601045" y="118876"/>
                  </a:lnTo>
                  <a:lnTo>
                    <a:pt x="1558693" y="124874"/>
                  </a:lnTo>
                  <a:lnTo>
                    <a:pt x="1515251" y="130042"/>
                  </a:lnTo>
                  <a:lnTo>
                    <a:pt x="1471081" y="134658"/>
                  </a:lnTo>
                  <a:lnTo>
                    <a:pt x="1426428" y="138905"/>
                  </a:lnTo>
                  <a:lnTo>
                    <a:pt x="1382620" y="144076"/>
                  </a:lnTo>
                  <a:lnTo>
                    <a:pt x="1339377" y="149863"/>
                  </a:lnTo>
                  <a:lnTo>
                    <a:pt x="1296510" y="156060"/>
                  </a:lnTo>
                  <a:lnTo>
                    <a:pt x="1252725" y="161362"/>
                  </a:lnTo>
                  <a:lnTo>
                    <a:pt x="1208327" y="166066"/>
                  </a:lnTo>
                  <a:lnTo>
                    <a:pt x="1163520" y="170372"/>
                  </a:lnTo>
                  <a:lnTo>
                    <a:pt x="1119611" y="175582"/>
                  </a:lnTo>
                  <a:lnTo>
                    <a:pt x="1076300" y="181396"/>
                  </a:lnTo>
                  <a:lnTo>
                    <a:pt x="1033388" y="187611"/>
                  </a:lnTo>
                  <a:lnTo>
                    <a:pt x="989573" y="194094"/>
                  </a:lnTo>
                  <a:lnTo>
                    <a:pt x="945154" y="200755"/>
                  </a:lnTo>
                  <a:lnTo>
                    <a:pt x="900334" y="207536"/>
                  </a:lnTo>
                  <a:lnTo>
                    <a:pt x="856416" y="213227"/>
                  </a:lnTo>
                  <a:lnTo>
                    <a:pt x="813100" y="218190"/>
                  </a:lnTo>
                  <a:lnTo>
                    <a:pt x="770184" y="222669"/>
                  </a:lnTo>
                  <a:lnTo>
                    <a:pt x="727536" y="227994"/>
                  </a:lnTo>
                  <a:lnTo>
                    <a:pt x="685065" y="233884"/>
                  </a:lnTo>
                  <a:lnTo>
                    <a:pt x="642714" y="240151"/>
                  </a:lnTo>
                  <a:lnTo>
                    <a:pt x="599271" y="246668"/>
                  </a:lnTo>
                  <a:lnTo>
                    <a:pt x="555102" y="253353"/>
                  </a:lnTo>
                  <a:lnTo>
                    <a:pt x="510448" y="260148"/>
                  </a:lnTo>
                  <a:lnTo>
                    <a:pt x="466641" y="267019"/>
                  </a:lnTo>
                  <a:lnTo>
                    <a:pt x="423398" y="273939"/>
                  </a:lnTo>
                  <a:lnTo>
                    <a:pt x="380531" y="280892"/>
                  </a:lnTo>
                  <a:lnTo>
                    <a:pt x="337915" y="287867"/>
                  </a:lnTo>
                  <a:lnTo>
                    <a:pt x="295467" y="294856"/>
                  </a:lnTo>
                  <a:lnTo>
                    <a:pt x="253130" y="301855"/>
                  </a:lnTo>
                  <a:lnTo>
                    <a:pt x="206188" y="311201"/>
                  </a:lnTo>
                  <a:lnTo>
                    <a:pt x="156176" y="322111"/>
                  </a:lnTo>
                  <a:lnTo>
                    <a:pt x="104117" y="334064"/>
                  </a:lnTo>
                  <a:lnTo>
                    <a:pt x="46274" y="347344"/>
                  </a:lnTo>
                  <a:lnTo>
                    <a:pt x="0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/>
          <p:cNvGrpSpPr/>
          <p:nvPr/>
        </p:nvGrpSpPr>
        <p:grpSpPr>
          <a:xfrm>
            <a:off x="574003" y="242155"/>
            <a:ext cx="8785832" cy="904468"/>
            <a:chOff x="574003" y="242155"/>
            <a:chExt cx="8785832" cy="904468"/>
          </a:xfrm>
        </p:grpSpPr>
        <p:sp>
          <p:nvSpPr>
            <p:cNvPr id="2" name="Freeform 1"/>
            <p:cNvSpPr/>
            <p:nvPr/>
          </p:nvSpPr>
          <p:spPr>
            <a:xfrm>
              <a:off x="574003" y="326383"/>
              <a:ext cx="289334" cy="594828"/>
            </a:xfrm>
            <a:custGeom>
              <a:avLst/>
              <a:gdLst/>
              <a:ahLst/>
              <a:cxnLst/>
              <a:rect l="0" t="0" r="0" b="0"/>
              <a:pathLst>
                <a:path w="289334" h="594828">
                  <a:moveTo>
                    <a:pt x="47178" y="0"/>
                  </a:moveTo>
                  <a:lnTo>
                    <a:pt x="38113" y="58617"/>
                  </a:lnTo>
                  <a:lnTo>
                    <a:pt x="37083" y="104585"/>
                  </a:lnTo>
                  <a:lnTo>
                    <a:pt x="31189" y="160840"/>
                  </a:lnTo>
                  <a:lnTo>
                    <a:pt x="27622" y="221961"/>
                  </a:lnTo>
                  <a:lnTo>
                    <a:pt x="26788" y="266715"/>
                  </a:lnTo>
                  <a:lnTo>
                    <a:pt x="25248" y="312732"/>
                  </a:lnTo>
                  <a:lnTo>
                    <a:pt x="20663" y="356581"/>
                  </a:lnTo>
                  <a:lnTo>
                    <a:pt x="17095" y="415140"/>
                  </a:lnTo>
                  <a:lnTo>
                    <a:pt x="16038" y="475124"/>
                  </a:lnTo>
                  <a:lnTo>
                    <a:pt x="7275" y="533059"/>
                  </a:lnTo>
                  <a:lnTo>
                    <a:pt x="0" y="567385"/>
                  </a:lnTo>
                  <a:lnTo>
                    <a:pt x="2033" y="589083"/>
                  </a:lnTo>
                  <a:lnTo>
                    <a:pt x="5383" y="593933"/>
                  </a:lnTo>
                  <a:lnTo>
                    <a:pt x="9956" y="594827"/>
                  </a:lnTo>
                  <a:lnTo>
                    <a:pt x="30690" y="584907"/>
                  </a:lnTo>
                  <a:lnTo>
                    <a:pt x="62180" y="570269"/>
                  </a:lnTo>
                  <a:lnTo>
                    <a:pt x="114742" y="554843"/>
                  </a:lnTo>
                  <a:lnTo>
                    <a:pt x="170185" y="548936"/>
                  </a:lnTo>
                  <a:lnTo>
                    <a:pt x="226197" y="547769"/>
                  </a:lnTo>
                  <a:lnTo>
                    <a:pt x="289333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52766" y="594535"/>
              <a:ext cx="231628" cy="16118"/>
            </a:xfrm>
            <a:custGeom>
              <a:avLst/>
              <a:gdLst/>
              <a:ahLst/>
              <a:cxnLst/>
              <a:rect l="0" t="0" r="0" b="0"/>
              <a:pathLst>
                <a:path w="231628" h="16118">
                  <a:moveTo>
                    <a:pt x="231627" y="5589"/>
                  </a:moveTo>
                  <a:lnTo>
                    <a:pt x="214860" y="0"/>
                  </a:lnTo>
                  <a:lnTo>
                    <a:pt x="197269" y="375"/>
                  </a:lnTo>
                  <a:lnTo>
                    <a:pt x="138629" y="6072"/>
                  </a:lnTo>
                  <a:lnTo>
                    <a:pt x="80763" y="13786"/>
                  </a:lnTo>
                  <a:lnTo>
                    <a:pt x="36798" y="15427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63295" y="315854"/>
              <a:ext cx="263213" cy="1"/>
            </a:xfrm>
            <a:custGeom>
              <a:avLst/>
              <a:gdLst/>
              <a:ahLst/>
              <a:cxnLst/>
              <a:rect l="0" t="0" r="0" b="0"/>
              <a:pathLst>
                <a:path w="263213" h="1">
                  <a:moveTo>
                    <a:pt x="263212" y="0"/>
                  </a:moveTo>
                  <a:lnTo>
                    <a:pt x="209068" y="0"/>
                  </a:lnTo>
                  <a:lnTo>
                    <a:pt x="154121" y="0"/>
                  </a:lnTo>
                  <a:lnTo>
                    <a:pt x="97037" y="0"/>
                  </a:lnTo>
                  <a:lnTo>
                    <a:pt x="3688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19263" y="680989"/>
              <a:ext cx="344157" cy="465634"/>
            </a:xfrm>
            <a:custGeom>
              <a:avLst/>
              <a:gdLst/>
              <a:ahLst/>
              <a:cxnLst/>
              <a:rect l="0" t="0" r="0" b="0"/>
              <a:pathLst>
                <a:path w="344157" h="465634">
                  <a:moveTo>
                    <a:pt x="217814" y="98119"/>
                  </a:moveTo>
                  <a:lnTo>
                    <a:pt x="168316" y="38526"/>
                  </a:lnTo>
                  <a:lnTo>
                    <a:pt x="147516" y="17421"/>
                  </a:lnTo>
                  <a:lnTo>
                    <a:pt x="115357" y="1939"/>
                  </a:lnTo>
                  <a:lnTo>
                    <a:pt x="89609" y="0"/>
                  </a:lnTo>
                  <a:lnTo>
                    <a:pt x="40542" y="8288"/>
                  </a:lnTo>
                  <a:lnTo>
                    <a:pt x="13341" y="23409"/>
                  </a:lnTo>
                  <a:lnTo>
                    <a:pt x="7799" y="31935"/>
                  </a:lnTo>
                  <a:lnTo>
                    <a:pt x="0" y="67461"/>
                  </a:lnTo>
                  <a:lnTo>
                    <a:pt x="484" y="125035"/>
                  </a:lnTo>
                  <a:lnTo>
                    <a:pt x="2737" y="137120"/>
                  </a:lnTo>
                  <a:lnTo>
                    <a:pt x="14600" y="159907"/>
                  </a:lnTo>
                  <a:lnTo>
                    <a:pt x="41009" y="189346"/>
                  </a:lnTo>
                  <a:lnTo>
                    <a:pt x="50811" y="197542"/>
                  </a:lnTo>
                  <a:lnTo>
                    <a:pt x="60855" y="201836"/>
                  </a:lnTo>
                  <a:lnTo>
                    <a:pt x="81374" y="203487"/>
                  </a:lnTo>
                  <a:lnTo>
                    <a:pt x="144153" y="188757"/>
                  </a:lnTo>
                  <a:lnTo>
                    <a:pt x="162069" y="175838"/>
                  </a:lnTo>
                  <a:lnTo>
                    <a:pt x="170122" y="167479"/>
                  </a:lnTo>
                  <a:lnTo>
                    <a:pt x="179070" y="145713"/>
                  </a:lnTo>
                  <a:lnTo>
                    <a:pt x="181457" y="133358"/>
                  </a:lnTo>
                  <a:lnTo>
                    <a:pt x="184217" y="128631"/>
                  </a:lnTo>
                  <a:lnTo>
                    <a:pt x="187227" y="128989"/>
                  </a:lnTo>
                  <a:lnTo>
                    <a:pt x="190404" y="132737"/>
                  </a:lnTo>
                  <a:lnTo>
                    <a:pt x="194875" y="160369"/>
                  </a:lnTo>
                  <a:lnTo>
                    <a:pt x="199629" y="222145"/>
                  </a:lnTo>
                  <a:lnTo>
                    <a:pt x="205773" y="277296"/>
                  </a:lnTo>
                  <a:lnTo>
                    <a:pt x="206987" y="337280"/>
                  </a:lnTo>
                  <a:lnTo>
                    <a:pt x="206027" y="385921"/>
                  </a:lnTo>
                  <a:lnTo>
                    <a:pt x="195815" y="444871"/>
                  </a:lnTo>
                  <a:lnTo>
                    <a:pt x="191659" y="465141"/>
                  </a:lnTo>
                  <a:lnTo>
                    <a:pt x="192189" y="465633"/>
                  </a:lnTo>
                  <a:lnTo>
                    <a:pt x="197067" y="457991"/>
                  </a:lnTo>
                  <a:lnTo>
                    <a:pt x="246176" y="406756"/>
                  </a:lnTo>
                  <a:lnTo>
                    <a:pt x="300809" y="383287"/>
                  </a:lnTo>
                  <a:lnTo>
                    <a:pt x="344156" y="3718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36296" y="705409"/>
              <a:ext cx="153466" cy="162654"/>
            </a:xfrm>
            <a:custGeom>
              <a:avLst/>
              <a:gdLst/>
              <a:ahLst/>
              <a:cxnLst/>
              <a:rect l="0" t="0" r="0" b="0"/>
              <a:pathLst>
                <a:path w="153466" h="162654">
                  <a:moveTo>
                    <a:pt x="6066" y="10528"/>
                  </a:moveTo>
                  <a:lnTo>
                    <a:pt x="2947" y="53220"/>
                  </a:lnTo>
                  <a:lnTo>
                    <a:pt x="0" y="73956"/>
                  </a:lnTo>
                  <a:lnTo>
                    <a:pt x="2590" y="94870"/>
                  </a:lnTo>
                  <a:lnTo>
                    <a:pt x="10761" y="112745"/>
                  </a:lnTo>
                  <a:lnTo>
                    <a:pt x="35070" y="148872"/>
                  </a:lnTo>
                  <a:lnTo>
                    <a:pt x="44119" y="155400"/>
                  </a:lnTo>
                  <a:lnTo>
                    <a:pt x="66652" y="162653"/>
                  </a:lnTo>
                  <a:lnTo>
                    <a:pt x="76873" y="162248"/>
                  </a:lnTo>
                  <a:lnTo>
                    <a:pt x="94468" y="155558"/>
                  </a:lnTo>
                  <a:lnTo>
                    <a:pt x="117527" y="138638"/>
                  </a:lnTo>
                  <a:lnTo>
                    <a:pt x="139177" y="107628"/>
                  </a:lnTo>
                  <a:lnTo>
                    <a:pt x="149232" y="68805"/>
                  </a:lnTo>
                  <a:lnTo>
                    <a:pt x="147694" y="17509"/>
                  </a:lnTo>
                  <a:lnTo>
                    <a:pt x="15346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84518" y="684352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10528" y="0"/>
                  </a:moveTo>
                  <a:lnTo>
                    <a:pt x="2195" y="48931"/>
                  </a:lnTo>
                  <a:lnTo>
                    <a:pt x="433" y="10806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84518" y="579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10860" y="663295"/>
              <a:ext cx="105286" cy="191876"/>
            </a:xfrm>
            <a:custGeom>
              <a:avLst/>
              <a:gdLst/>
              <a:ahLst/>
              <a:cxnLst/>
              <a:rect l="0" t="0" r="0" b="0"/>
              <a:pathLst>
                <a:path w="105286" h="191876">
                  <a:moveTo>
                    <a:pt x="0" y="73699"/>
                  </a:moveTo>
                  <a:lnTo>
                    <a:pt x="19128" y="137127"/>
                  </a:lnTo>
                  <a:lnTo>
                    <a:pt x="44214" y="189547"/>
                  </a:lnTo>
                  <a:lnTo>
                    <a:pt x="48193" y="191875"/>
                  </a:lnTo>
                  <a:lnTo>
                    <a:pt x="52016" y="188748"/>
                  </a:lnTo>
                  <a:lnTo>
                    <a:pt x="55734" y="181984"/>
                  </a:lnTo>
                  <a:lnTo>
                    <a:pt x="65311" y="127546"/>
                  </a:lnTo>
                  <a:lnTo>
                    <a:pt x="81000" y="73858"/>
                  </a:lnTo>
                  <a:lnTo>
                    <a:pt x="100630" y="1405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82382" y="703004"/>
              <a:ext cx="186448" cy="171504"/>
            </a:xfrm>
            <a:custGeom>
              <a:avLst/>
              <a:gdLst/>
              <a:ahLst/>
              <a:cxnLst/>
              <a:rect l="0" t="0" r="0" b="0"/>
              <a:pathLst>
                <a:path w="186448" h="171504">
                  <a:moveTo>
                    <a:pt x="91690" y="139275"/>
                  </a:moveTo>
                  <a:lnTo>
                    <a:pt x="102869" y="122508"/>
                  </a:lnTo>
                  <a:lnTo>
                    <a:pt x="109820" y="89724"/>
                  </a:lnTo>
                  <a:lnTo>
                    <a:pt x="103763" y="45129"/>
                  </a:lnTo>
                  <a:lnTo>
                    <a:pt x="97836" y="23733"/>
                  </a:lnTo>
                  <a:lnTo>
                    <a:pt x="92278" y="15454"/>
                  </a:lnTo>
                  <a:lnTo>
                    <a:pt x="76744" y="3135"/>
                  </a:lnTo>
                  <a:lnTo>
                    <a:pt x="58141" y="0"/>
                  </a:lnTo>
                  <a:lnTo>
                    <a:pt x="48267" y="802"/>
                  </a:lnTo>
                  <a:lnTo>
                    <a:pt x="31057" y="7931"/>
                  </a:lnTo>
                  <a:lnTo>
                    <a:pt x="23192" y="13108"/>
                  </a:lnTo>
                  <a:lnTo>
                    <a:pt x="11334" y="31338"/>
                  </a:lnTo>
                  <a:lnTo>
                    <a:pt x="3334" y="55039"/>
                  </a:lnTo>
                  <a:lnTo>
                    <a:pt x="0" y="93519"/>
                  </a:lnTo>
                  <a:lnTo>
                    <a:pt x="7071" y="127668"/>
                  </a:lnTo>
                  <a:lnTo>
                    <a:pt x="17427" y="149324"/>
                  </a:lnTo>
                  <a:lnTo>
                    <a:pt x="32948" y="164409"/>
                  </a:lnTo>
                  <a:lnTo>
                    <a:pt x="42000" y="170069"/>
                  </a:lnTo>
                  <a:lnTo>
                    <a:pt x="51545" y="171503"/>
                  </a:lnTo>
                  <a:lnTo>
                    <a:pt x="71508" y="166857"/>
                  </a:lnTo>
                  <a:lnTo>
                    <a:pt x="79405" y="158833"/>
                  </a:lnTo>
                  <a:lnTo>
                    <a:pt x="91299" y="134319"/>
                  </a:lnTo>
                  <a:lnTo>
                    <a:pt x="101232" y="87517"/>
                  </a:lnTo>
                  <a:lnTo>
                    <a:pt x="103900" y="87222"/>
                  </a:lnTo>
                  <a:lnTo>
                    <a:pt x="106849" y="90535"/>
                  </a:lnTo>
                  <a:lnTo>
                    <a:pt x="138766" y="142243"/>
                  </a:lnTo>
                  <a:lnTo>
                    <a:pt x="158801" y="161342"/>
                  </a:lnTo>
                  <a:lnTo>
                    <a:pt x="186447" y="1708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16381" y="463253"/>
              <a:ext cx="15620" cy="357970"/>
            </a:xfrm>
            <a:custGeom>
              <a:avLst/>
              <a:gdLst/>
              <a:ahLst/>
              <a:cxnLst/>
              <a:rect l="0" t="0" r="0" b="0"/>
              <a:pathLst>
                <a:path w="15620" h="357970">
                  <a:moveTo>
                    <a:pt x="15619" y="0"/>
                  </a:moveTo>
                  <a:lnTo>
                    <a:pt x="4166" y="48931"/>
                  </a:lnTo>
                  <a:lnTo>
                    <a:pt x="0" y="80239"/>
                  </a:lnTo>
                  <a:lnTo>
                    <a:pt x="3062" y="130750"/>
                  </a:lnTo>
                  <a:lnTo>
                    <a:pt x="7809" y="193980"/>
                  </a:lnTo>
                  <a:lnTo>
                    <a:pt x="14076" y="252137"/>
                  </a:lnTo>
                  <a:lnTo>
                    <a:pt x="15161" y="302695"/>
                  </a:lnTo>
                  <a:lnTo>
                    <a:pt x="1561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23409" y="620782"/>
              <a:ext cx="129683" cy="200441"/>
            </a:xfrm>
            <a:custGeom>
              <a:avLst/>
              <a:gdLst/>
              <a:ahLst/>
              <a:cxnLst/>
              <a:rect l="0" t="0" r="0" b="0"/>
              <a:pathLst>
                <a:path w="129683" h="200441">
                  <a:moveTo>
                    <a:pt x="13876" y="105684"/>
                  </a:moveTo>
                  <a:lnTo>
                    <a:pt x="25054" y="94505"/>
                  </a:lnTo>
                  <a:lnTo>
                    <a:pt x="84656" y="74475"/>
                  </a:lnTo>
                  <a:lnTo>
                    <a:pt x="106165" y="66077"/>
                  </a:lnTo>
                  <a:lnTo>
                    <a:pt x="123523" y="54546"/>
                  </a:lnTo>
                  <a:lnTo>
                    <a:pt x="127918" y="47025"/>
                  </a:lnTo>
                  <a:lnTo>
                    <a:pt x="129682" y="29311"/>
                  </a:lnTo>
                  <a:lnTo>
                    <a:pt x="126175" y="20843"/>
                  </a:lnTo>
                  <a:lnTo>
                    <a:pt x="112919" y="5196"/>
                  </a:lnTo>
                  <a:lnTo>
                    <a:pt x="104471" y="1257"/>
                  </a:lnTo>
                  <a:lnTo>
                    <a:pt x="85726" y="0"/>
                  </a:lnTo>
                  <a:lnTo>
                    <a:pt x="68816" y="6461"/>
                  </a:lnTo>
                  <a:lnTo>
                    <a:pt x="61031" y="11459"/>
                  </a:lnTo>
                  <a:lnTo>
                    <a:pt x="17520" y="73606"/>
                  </a:lnTo>
                  <a:lnTo>
                    <a:pt x="1957" y="105538"/>
                  </a:lnTo>
                  <a:lnTo>
                    <a:pt x="0" y="126676"/>
                  </a:lnTo>
                  <a:lnTo>
                    <a:pt x="1115" y="137226"/>
                  </a:lnTo>
                  <a:lnTo>
                    <a:pt x="11714" y="158307"/>
                  </a:lnTo>
                  <a:lnTo>
                    <a:pt x="37412" y="186787"/>
                  </a:lnTo>
                  <a:lnTo>
                    <a:pt x="47114" y="194847"/>
                  </a:lnTo>
                  <a:lnTo>
                    <a:pt x="58261" y="199051"/>
                  </a:lnTo>
                  <a:lnTo>
                    <a:pt x="108632" y="200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05741" y="656510"/>
              <a:ext cx="178985" cy="238413"/>
            </a:xfrm>
            <a:custGeom>
              <a:avLst/>
              <a:gdLst/>
              <a:ahLst/>
              <a:cxnLst/>
              <a:rect l="0" t="0" r="0" b="0"/>
              <a:pathLst>
                <a:path w="178985" h="238413">
                  <a:moveTo>
                    <a:pt x="0" y="91013"/>
                  </a:moveTo>
                  <a:lnTo>
                    <a:pt x="3119" y="133705"/>
                  </a:lnTo>
                  <a:lnTo>
                    <a:pt x="14654" y="175355"/>
                  </a:lnTo>
                  <a:lnTo>
                    <a:pt x="16788" y="176487"/>
                  </a:lnTo>
                  <a:lnTo>
                    <a:pt x="19159" y="162147"/>
                  </a:lnTo>
                  <a:lnTo>
                    <a:pt x="9354" y="111732"/>
                  </a:lnTo>
                  <a:lnTo>
                    <a:pt x="5327" y="90863"/>
                  </a:lnTo>
                  <a:lnTo>
                    <a:pt x="7436" y="69889"/>
                  </a:lnTo>
                  <a:lnTo>
                    <a:pt x="20791" y="32761"/>
                  </a:lnTo>
                  <a:lnTo>
                    <a:pt x="36146" y="15210"/>
                  </a:lnTo>
                  <a:lnTo>
                    <a:pt x="45154" y="8892"/>
                  </a:lnTo>
                  <a:lnTo>
                    <a:pt x="67642" y="1872"/>
                  </a:lnTo>
                  <a:lnTo>
                    <a:pt x="80189" y="0"/>
                  </a:lnTo>
                  <a:lnTo>
                    <a:pt x="92064" y="2262"/>
                  </a:lnTo>
                  <a:lnTo>
                    <a:pt x="114617" y="14133"/>
                  </a:lnTo>
                  <a:lnTo>
                    <a:pt x="141455" y="40548"/>
                  </a:lnTo>
                  <a:lnTo>
                    <a:pt x="158635" y="70601"/>
                  </a:lnTo>
                  <a:lnTo>
                    <a:pt x="173751" y="120603"/>
                  </a:lnTo>
                  <a:lnTo>
                    <a:pt x="177950" y="175540"/>
                  </a:lnTo>
                  <a:lnTo>
                    <a:pt x="178984" y="2384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00538" y="421139"/>
              <a:ext cx="10530" cy="410613"/>
            </a:xfrm>
            <a:custGeom>
              <a:avLst/>
              <a:gdLst/>
              <a:ahLst/>
              <a:cxnLst/>
              <a:rect l="0" t="0" r="0" b="0"/>
              <a:pathLst>
                <a:path w="10530" h="410613">
                  <a:moveTo>
                    <a:pt x="10529" y="0"/>
                  </a:moveTo>
                  <a:lnTo>
                    <a:pt x="7409" y="48931"/>
                  </a:lnTo>
                  <a:lnTo>
                    <a:pt x="2196" y="103016"/>
                  </a:lnTo>
                  <a:lnTo>
                    <a:pt x="976" y="146391"/>
                  </a:lnTo>
                  <a:lnTo>
                    <a:pt x="434" y="189065"/>
                  </a:lnTo>
                  <a:lnTo>
                    <a:pt x="5718" y="252552"/>
                  </a:lnTo>
                  <a:lnTo>
                    <a:pt x="9104" y="310227"/>
                  </a:lnTo>
                  <a:lnTo>
                    <a:pt x="9077" y="371372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42611" y="526424"/>
              <a:ext cx="315856" cy="8335"/>
            </a:xfrm>
            <a:custGeom>
              <a:avLst/>
              <a:gdLst/>
              <a:ahLst/>
              <a:cxnLst/>
              <a:rect l="0" t="0" r="0" b="0"/>
              <a:pathLst>
                <a:path w="315856" h="8335">
                  <a:moveTo>
                    <a:pt x="315855" y="0"/>
                  </a:moveTo>
                  <a:lnTo>
                    <a:pt x="266924" y="3120"/>
                  </a:lnTo>
                  <a:lnTo>
                    <a:pt x="215959" y="8334"/>
                  </a:lnTo>
                  <a:lnTo>
                    <a:pt x="159524" y="6759"/>
                  </a:lnTo>
                  <a:lnTo>
                    <a:pt x="102638" y="2003"/>
                  </a:lnTo>
                  <a:lnTo>
                    <a:pt x="47569" y="5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70616" y="385462"/>
              <a:ext cx="296642" cy="425233"/>
            </a:xfrm>
            <a:custGeom>
              <a:avLst/>
              <a:gdLst/>
              <a:ahLst/>
              <a:cxnLst/>
              <a:rect l="0" t="0" r="0" b="0"/>
              <a:pathLst>
                <a:path w="296642" h="425233">
                  <a:moveTo>
                    <a:pt x="87933" y="414703"/>
                  </a:moveTo>
                  <a:lnTo>
                    <a:pt x="80697" y="387147"/>
                  </a:lnTo>
                  <a:lnTo>
                    <a:pt x="74935" y="330925"/>
                  </a:lnTo>
                  <a:lnTo>
                    <a:pt x="62878" y="274412"/>
                  </a:lnTo>
                  <a:lnTo>
                    <a:pt x="52693" y="226646"/>
                  </a:lnTo>
                  <a:lnTo>
                    <a:pt x="42266" y="175449"/>
                  </a:lnTo>
                  <a:lnTo>
                    <a:pt x="27093" y="114153"/>
                  </a:lnTo>
                  <a:lnTo>
                    <a:pt x="5898" y="60104"/>
                  </a:lnTo>
                  <a:lnTo>
                    <a:pt x="0" y="37175"/>
                  </a:lnTo>
                  <a:lnTo>
                    <a:pt x="1279" y="15286"/>
                  </a:lnTo>
                  <a:lnTo>
                    <a:pt x="6767" y="8045"/>
                  </a:lnTo>
                  <a:lnTo>
                    <a:pt x="25343" y="0"/>
                  </a:lnTo>
                  <a:lnTo>
                    <a:pt x="62108" y="1060"/>
                  </a:lnTo>
                  <a:lnTo>
                    <a:pt x="116453" y="20304"/>
                  </a:lnTo>
                  <a:lnTo>
                    <a:pt x="169129" y="49755"/>
                  </a:lnTo>
                  <a:lnTo>
                    <a:pt x="230470" y="93250"/>
                  </a:lnTo>
                  <a:lnTo>
                    <a:pt x="272834" y="150523"/>
                  </a:lnTo>
                  <a:lnTo>
                    <a:pt x="289077" y="193968"/>
                  </a:lnTo>
                  <a:lnTo>
                    <a:pt x="296641" y="252645"/>
                  </a:lnTo>
                  <a:lnTo>
                    <a:pt x="295015" y="309296"/>
                  </a:lnTo>
                  <a:lnTo>
                    <a:pt x="283821" y="348376"/>
                  </a:lnTo>
                  <a:lnTo>
                    <a:pt x="270921" y="370017"/>
                  </a:lnTo>
                  <a:lnTo>
                    <a:pt x="223944" y="410393"/>
                  </a:lnTo>
                  <a:lnTo>
                    <a:pt x="200244" y="418637"/>
                  </a:lnTo>
                  <a:lnTo>
                    <a:pt x="146902" y="423929"/>
                  </a:lnTo>
                  <a:lnTo>
                    <a:pt x="98461" y="4252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42818" y="568567"/>
              <a:ext cx="131977" cy="231599"/>
            </a:xfrm>
            <a:custGeom>
              <a:avLst/>
              <a:gdLst/>
              <a:ahLst/>
              <a:cxnLst/>
              <a:rect l="0" t="0" r="0" b="0"/>
              <a:pathLst>
                <a:path w="131977" h="231599">
                  <a:moveTo>
                    <a:pt x="0" y="94728"/>
                  </a:moveTo>
                  <a:lnTo>
                    <a:pt x="58617" y="89139"/>
                  </a:lnTo>
                  <a:lnTo>
                    <a:pt x="103216" y="75600"/>
                  </a:lnTo>
                  <a:lnTo>
                    <a:pt x="120353" y="64390"/>
                  </a:lnTo>
                  <a:lnTo>
                    <a:pt x="125859" y="55785"/>
                  </a:lnTo>
                  <a:lnTo>
                    <a:pt x="131976" y="33746"/>
                  </a:lnTo>
                  <a:lnTo>
                    <a:pt x="130098" y="23658"/>
                  </a:lnTo>
                  <a:lnTo>
                    <a:pt x="118653" y="6209"/>
                  </a:lnTo>
                  <a:lnTo>
                    <a:pt x="109518" y="1790"/>
                  </a:lnTo>
                  <a:lnTo>
                    <a:pt x="86889" y="0"/>
                  </a:lnTo>
                  <a:lnTo>
                    <a:pt x="67473" y="6223"/>
                  </a:lnTo>
                  <a:lnTo>
                    <a:pt x="35945" y="29282"/>
                  </a:lnTo>
                  <a:lnTo>
                    <a:pt x="19879" y="55060"/>
                  </a:lnTo>
                  <a:lnTo>
                    <a:pt x="5140" y="103616"/>
                  </a:lnTo>
                  <a:lnTo>
                    <a:pt x="2693" y="143245"/>
                  </a:lnTo>
                  <a:lnTo>
                    <a:pt x="6266" y="166594"/>
                  </a:lnTo>
                  <a:lnTo>
                    <a:pt x="17993" y="185550"/>
                  </a:lnTo>
                  <a:lnTo>
                    <a:pt x="34903" y="200604"/>
                  </a:lnTo>
                  <a:lnTo>
                    <a:pt x="96121" y="228103"/>
                  </a:lnTo>
                  <a:lnTo>
                    <a:pt x="105285" y="2315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49381" y="600124"/>
              <a:ext cx="109293" cy="161866"/>
            </a:xfrm>
            <a:custGeom>
              <a:avLst/>
              <a:gdLst/>
              <a:ahLst/>
              <a:cxnLst/>
              <a:rect l="0" t="0" r="0" b="0"/>
              <a:pathLst>
                <a:path w="109293" h="161866">
                  <a:moveTo>
                    <a:pt x="67178" y="0"/>
                  </a:moveTo>
                  <a:lnTo>
                    <a:pt x="43132" y="9575"/>
                  </a:lnTo>
                  <a:lnTo>
                    <a:pt x="28805" y="20243"/>
                  </a:lnTo>
                  <a:lnTo>
                    <a:pt x="13174" y="44992"/>
                  </a:lnTo>
                  <a:lnTo>
                    <a:pt x="1134" y="74552"/>
                  </a:lnTo>
                  <a:lnTo>
                    <a:pt x="0" y="95135"/>
                  </a:lnTo>
                  <a:lnTo>
                    <a:pt x="4566" y="114812"/>
                  </a:lnTo>
                  <a:lnTo>
                    <a:pt x="14394" y="131356"/>
                  </a:lnTo>
                  <a:lnTo>
                    <a:pt x="29681" y="143388"/>
                  </a:lnTo>
                  <a:lnTo>
                    <a:pt x="68090" y="160645"/>
                  </a:lnTo>
                  <a:lnTo>
                    <a:pt x="85521" y="161865"/>
                  </a:lnTo>
                  <a:lnTo>
                    <a:pt x="109292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47841" y="652766"/>
              <a:ext cx="16118" cy="105286"/>
            </a:xfrm>
            <a:custGeom>
              <a:avLst/>
              <a:gdLst/>
              <a:ahLst/>
              <a:cxnLst/>
              <a:rect l="0" t="0" r="0" b="0"/>
              <a:pathLst>
                <a:path w="16118" h="105286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8251" y="93975"/>
                  </a:lnTo>
                  <a:lnTo>
                    <a:pt x="1611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42901" y="505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60178" y="642622"/>
              <a:ext cx="230164" cy="115430"/>
            </a:xfrm>
            <a:custGeom>
              <a:avLst/>
              <a:gdLst/>
              <a:ahLst/>
              <a:cxnLst/>
              <a:rect l="0" t="0" r="0" b="0"/>
              <a:pathLst>
                <a:path w="230164" h="115430">
                  <a:moveTo>
                    <a:pt x="9065" y="73315"/>
                  </a:moveTo>
                  <a:lnTo>
                    <a:pt x="3476" y="90083"/>
                  </a:lnTo>
                  <a:lnTo>
                    <a:pt x="1829" y="90343"/>
                  </a:lnTo>
                  <a:lnTo>
                    <a:pt x="0" y="78154"/>
                  </a:lnTo>
                  <a:lnTo>
                    <a:pt x="4559" y="44983"/>
                  </a:lnTo>
                  <a:lnTo>
                    <a:pt x="18908" y="11108"/>
                  </a:lnTo>
                  <a:lnTo>
                    <a:pt x="26155" y="4938"/>
                  </a:lnTo>
                  <a:lnTo>
                    <a:pt x="34497" y="1994"/>
                  </a:lnTo>
                  <a:lnTo>
                    <a:pt x="43567" y="1201"/>
                  </a:lnTo>
                  <a:lnTo>
                    <a:pt x="51953" y="4182"/>
                  </a:lnTo>
                  <a:lnTo>
                    <a:pt x="89423" y="38128"/>
                  </a:lnTo>
                  <a:lnTo>
                    <a:pt x="95392" y="39329"/>
                  </a:lnTo>
                  <a:lnTo>
                    <a:pt x="100542" y="36620"/>
                  </a:lnTo>
                  <a:lnTo>
                    <a:pt x="122801" y="7055"/>
                  </a:lnTo>
                  <a:lnTo>
                    <a:pt x="131682" y="2236"/>
                  </a:lnTo>
                  <a:lnTo>
                    <a:pt x="154029" y="0"/>
                  </a:lnTo>
                  <a:lnTo>
                    <a:pt x="164199" y="3382"/>
                  </a:lnTo>
                  <a:lnTo>
                    <a:pt x="181738" y="16497"/>
                  </a:lnTo>
                  <a:lnTo>
                    <a:pt x="210892" y="53513"/>
                  </a:lnTo>
                  <a:lnTo>
                    <a:pt x="223934" y="83046"/>
                  </a:lnTo>
                  <a:lnTo>
                    <a:pt x="230163" y="1154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46106" y="641912"/>
              <a:ext cx="165335" cy="116140"/>
            </a:xfrm>
            <a:custGeom>
              <a:avLst/>
              <a:gdLst/>
              <a:ahLst/>
              <a:cxnLst/>
              <a:rect l="0" t="0" r="0" b="0"/>
              <a:pathLst>
                <a:path w="165335" h="116140">
                  <a:moveTo>
                    <a:pt x="91634" y="74025"/>
                  </a:moveTo>
                  <a:lnTo>
                    <a:pt x="97223" y="57258"/>
                  </a:lnTo>
                  <a:lnTo>
                    <a:pt x="96848" y="39667"/>
                  </a:lnTo>
                  <a:lnTo>
                    <a:pt x="91612" y="21320"/>
                  </a:lnTo>
                  <a:lnTo>
                    <a:pt x="81486" y="5367"/>
                  </a:lnTo>
                  <a:lnTo>
                    <a:pt x="73170" y="1347"/>
                  </a:lnTo>
                  <a:lnTo>
                    <a:pt x="51452" y="0"/>
                  </a:lnTo>
                  <a:lnTo>
                    <a:pt x="32442" y="6420"/>
                  </a:lnTo>
                  <a:lnTo>
                    <a:pt x="24096" y="11408"/>
                  </a:lnTo>
                  <a:lnTo>
                    <a:pt x="11705" y="26308"/>
                  </a:lnTo>
                  <a:lnTo>
                    <a:pt x="3467" y="45799"/>
                  </a:lnTo>
                  <a:lnTo>
                    <a:pt x="0" y="81910"/>
                  </a:lnTo>
                  <a:lnTo>
                    <a:pt x="3335" y="104436"/>
                  </a:lnTo>
                  <a:lnTo>
                    <a:pt x="9371" y="110677"/>
                  </a:lnTo>
                  <a:lnTo>
                    <a:pt x="18075" y="113667"/>
                  </a:lnTo>
                  <a:lnTo>
                    <a:pt x="28557" y="114491"/>
                  </a:lnTo>
                  <a:lnTo>
                    <a:pt x="46442" y="109168"/>
                  </a:lnTo>
                  <a:lnTo>
                    <a:pt x="54487" y="104473"/>
                  </a:lnTo>
                  <a:lnTo>
                    <a:pt x="66546" y="89897"/>
                  </a:lnTo>
                  <a:lnTo>
                    <a:pt x="71399" y="81097"/>
                  </a:lnTo>
                  <a:lnTo>
                    <a:pt x="76974" y="78740"/>
                  </a:lnTo>
                  <a:lnTo>
                    <a:pt x="83031" y="80678"/>
                  </a:lnTo>
                  <a:lnTo>
                    <a:pt x="95999" y="92190"/>
                  </a:lnTo>
                  <a:lnTo>
                    <a:pt x="109562" y="109005"/>
                  </a:lnTo>
                  <a:lnTo>
                    <a:pt x="118794" y="113723"/>
                  </a:lnTo>
                  <a:lnTo>
                    <a:pt x="165334" y="116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74611" y="400082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10528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128" y="144851"/>
                  </a:lnTo>
                  <a:lnTo>
                    <a:pt x="25" y="205864"/>
                  </a:lnTo>
                  <a:lnTo>
                    <a:pt x="5" y="262976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19497" y="541892"/>
              <a:ext cx="124086" cy="195103"/>
            </a:xfrm>
            <a:custGeom>
              <a:avLst/>
              <a:gdLst/>
              <a:ahLst/>
              <a:cxnLst/>
              <a:rect l="0" t="0" r="0" b="0"/>
              <a:pathLst>
                <a:path w="124086" h="195103">
                  <a:moveTo>
                    <a:pt x="97269" y="5589"/>
                  </a:moveTo>
                  <a:lnTo>
                    <a:pt x="80502" y="0"/>
                  </a:lnTo>
                  <a:lnTo>
                    <a:pt x="62910" y="376"/>
                  </a:lnTo>
                  <a:lnTo>
                    <a:pt x="23022" y="10149"/>
                  </a:lnTo>
                  <a:lnTo>
                    <a:pt x="15016" y="15648"/>
                  </a:lnTo>
                  <a:lnTo>
                    <a:pt x="3000" y="31117"/>
                  </a:lnTo>
                  <a:lnTo>
                    <a:pt x="0" y="49690"/>
                  </a:lnTo>
                  <a:lnTo>
                    <a:pt x="837" y="59556"/>
                  </a:lnTo>
                  <a:lnTo>
                    <a:pt x="6075" y="67304"/>
                  </a:lnTo>
                  <a:lnTo>
                    <a:pt x="24373" y="79031"/>
                  </a:lnTo>
                  <a:lnTo>
                    <a:pt x="86811" y="103525"/>
                  </a:lnTo>
                  <a:lnTo>
                    <a:pt x="112758" y="119875"/>
                  </a:lnTo>
                  <a:lnTo>
                    <a:pt x="121700" y="139051"/>
                  </a:lnTo>
                  <a:lnTo>
                    <a:pt x="124085" y="150716"/>
                  </a:lnTo>
                  <a:lnTo>
                    <a:pt x="123335" y="160832"/>
                  </a:lnTo>
                  <a:lnTo>
                    <a:pt x="116263" y="178311"/>
                  </a:lnTo>
                  <a:lnTo>
                    <a:pt x="108762" y="183908"/>
                  </a:lnTo>
                  <a:lnTo>
                    <a:pt x="87949" y="190127"/>
                  </a:lnTo>
                  <a:lnTo>
                    <a:pt x="35283" y="194447"/>
                  </a:lnTo>
                  <a:lnTo>
                    <a:pt x="23569" y="19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0124" y="810694"/>
              <a:ext cx="4106115" cy="157928"/>
            </a:xfrm>
            <a:custGeom>
              <a:avLst/>
              <a:gdLst/>
              <a:ahLst/>
              <a:cxnLst/>
              <a:rect l="0" t="0" r="0" b="0"/>
              <a:pathLst>
                <a:path w="4106115" h="157928">
                  <a:moveTo>
                    <a:pt x="4106114" y="42114"/>
                  </a:moveTo>
                  <a:lnTo>
                    <a:pt x="4047497" y="33049"/>
                  </a:lnTo>
                  <a:lnTo>
                    <a:pt x="3990983" y="31874"/>
                  </a:lnTo>
                  <a:lnTo>
                    <a:pt x="3935911" y="31671"/>
                  </a:lnTo>
                  <a:lnTo>
                    <a:pt x="3880858" y="30441"/>
                  </a:lnTo>
                  <a:lnTo>
                    <a:pt x="3819443" y="24357"/>
                  </a:lnTo>
                  <a:lnTo>
                    <a:pt x="3773594" y="22524"/>
                  </a:lnTo>
                  <a:lnTo>
                    <a:pt x="3724100" y="15902"/>
                  </a:lnTo>
                  <a:lnTo>
                    <a:pt x="3667530" y="11590"/>
                  </a:lnTo>
                  <a:lnTo>
                    <a:pt x="3611295" y="10738"/>
                  </a:lnTo>
                  <a:lnTo>
                    <a:pt x="3555127" y="10570"/>
                  </a:lnTo>
                  <a:lnTo>
                    <a:pt x="3498971" y="10536"/>
                  </a:lnTo>
                  <a:lnTo>
                    <a:pt x="3442819" y="10530"/>
                  </a:lnTo>
                  <a:lnTo>
                    <a:pt x="3381077" y="10529"/>
                  </a:lnTo>
                  <a:lnTo>
                    <a:pt x="3320962" y="10528"/>
                  </a:lnTo>
                  <a:lnTo>
                    <a:pt x="3260907" y="10528"/>
                  </a:lnTo>
                  <a:lnTo>
                    <a:pt x="3210324" y="10528"/>
                  </a:lnTo>
                  <a:lnTo>
                    <a:pt x="3161412" y="10528"/>
                  </a:lnTo>
                  <a:lnTo>
                    <a:pt x="3114164" y="10528"/>
                  </a:lnTo>
                  <a:lnTo>
                    <a:pt x="3063120" y="7409"/>
                  </a:lnTo>
                  <a:lnTo>
                    <a:pt x="3014070" y="2195"/>
                  </a:lnTo>
                  <a:lnTo>
                    <a:pt x="2966782" y="650"/>
                  </a:lnTo>
                  <a:lnTo>
                    <a:pt x="2903990" y="128"/>
                  </a:lnTo>
                  <a:lnTo>
                    <a:pt x="2855137" y="38"/>
                  </a:lnTo>
                  <a:lnTo>
                    <a:pt x="2803617" y="11"/>
                  </a:lnTo>
                  <a:lnTo>
                    <a:pt x="2741042" y="2"/>
                  </a:lnTo>
                  <a:lnTo>
                    <a:pt x="2690782" y="0"/>
                  </a:lnTo>
                  <a:lnTo>
                    <a:pt x="2637676" y="0"/>
                  </a:lnTo>
                  <a:lnTo>
                    <a:pt x="2579177" y="0"/>
                  </a:lnTo>
                  <a:lnTo>
                    <a:pt x="2524280" y="0"/>
                  </a:lnTo>
                  <a:lnTo>
                    <a:pt x="2472139" y="0"/>
                  </a:lnTo>
                  <a:lnTo>
                    <a:pt x="2408886" y="0"/>
                  </a:lnTo>
                  <a:lnTo>
                    <a:pt x="2346003" y="5589"/>
                  </a:lnTo>
                  <a:lnTo>
                    <a:pt x="2297133" y="9065"/>
                  </a:lnTo>
                  <a:lnTo>
                    <a:pt x="2245609" y="10095"/>
                  </a:lnTo>
                  <a:lnTo>
                    <a:pt x="2193297" y="10400"/>
                  </a:lnTo>
                  <a:lnTo>
                    <a:pt x="2146342" y="10490"/>
                  </a:lnTo>
                  <a:lnTo>
                    <a:pt x="2091615" y="10517"/>
                  </a:lnTo>
                  <a:lnTo>
                    <a:pt x="2036536" y="10525"/>
                  </a:lnTo>
                  <a:lnTo>
                    <a:pt x="1983171" y="16117"/>
                  </a:lnTo>
                  <a:lnTo>
                    <a:pt x="1930314" y="19593"/>
                  </a:lnTo>
                  <a:lnTo>
                    <a:pt x="1867288" y="20768"/>
                  </a:lnTo>
                  <a:lnTo>
                    <a:pt x="1816950" y="22141"/>
                  </a:lnTo>
                  <a:lnTo>
                    <a:pt x="1766160" y="28267"/>
                  </a:lnTo>
                  <a:lnTo>
                    <a:pt x="1703365" y="30930"/>
                  </a:lnTo>
                  <a:lnTo>
                    <a:pt x="1652307" y="34511"/>
                  </a:lnTo>
                  <a:lnTo>
                    <a:pt x="1603253" y="39861"/>
                  </a:lnTo>
                  <a:lnTo>
                    <a:pt x="1552844" y="41446"/>
                  </a:lnTo>
                  <a:lnTo>
                    <a:pt x="1496574" y="45036"/>
                  </a:lnTo>
                  <a:lnTo>
                    <a:pt x="1442857" y="50388"/>
                  </a:lnTo>
                  <a:lnTo>
                    <a:pt x="1389896" y="55094"/>
                  </a:lnTo>
                  <a:lnTo>
                    <a:pt x="1340278" y="60778"/>
                  </a:lnTo>
                  <a:lnTo>
                    <a:pt x="1292822" y="62462"/>
                  </a:lnTo>
                  <a:lnTo>
                    <a:pt x="1241716" y="66080"/>
                  </a:lnTo>
                  <a:lnTo>
                    <a:pt x="1189528" y="71442"/>
                  </a:lnTo>
                  <a:lnTo>
                    <a:pt x="1137021" y="73030"/>
                  </a:lnTo>
                  <a:lnTo>
                    <a:pt x="1087538" y="73501"/>
                  </a:lnTo>
                  <a:lnTo>
                    <a:pt x="1040121" y="73641"/>
                  </a:lnTo>
                  <a:lnTo>
                    <a:pt x="985907" y="73682"/>
                  </a:lnTo>
                  <a:lnTo>
                    <a:pt x="928510" y="76814"/>
                  </a:lnTo>
                  <a:lnTo>
                    <a:pt x="874458" y="82031"/>
                  </a:lnTo>
                  <a:lnTo>
                    <a:pt x="821398" y="83577"/>
                  </a:lnTo>
                  <a:lnTo>
                    <a:pt x="768632" y="87154"/>
                  </a:lnTo>
                  <a:lnTo>
                    <a:pt x="719073" y="92504"/>
                  </a:lnTo>
                  <a:lnTo>
                    <a:pt x="671633" y="94089"/>
                  </a:lnTo>
                  <a:lnTo>
                    <a:pt x="620532" y="94559"/>
                  </a:lnTo>
                  <a:lnTo>
                    <a:pt x="568346" y="97817"/>
                  </a:lnTo>
                  <a:lnTo>
                    <a:pt x="515839" y="103072"/>
                  </a:lnTo>
                  <a:lnTo>
                    <a:pt x="463237" y="107749"/>
                  </a:lnTo>
                  <a:lnTo>
                    <a:pt x="407487" y="113424"/>
                  </a:lnTo>
                  <a:lnTo>
                    <a:pt x="352754" y="118225"/>
                  </a:lnTo>
                  <a:lnTo>
                    <a:pt x="303781" y="123937"/>
                  </a:lnTo>
                  <a:lnTo>
                    <a:pt x="252226" y="128749"/>
                  </a:lnTo>
                  <a:lnTo>
                    <a:pt x="203025" y="134464"/>
                  </a:lnTo>
                  <a:lnTo>
                    <a:pt x="155692" y="136157"/>
                  </a:lnTo>
                  <a:lnTo>
                    <a:pt x="92885" y="142319"/>
                  </a:lnTo>
                  <a:lnTo>
                    <a:pt x="37758" y="14756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27378" y="560205"/>
              <a:ext cx="126343" cy="8334"/>
            </a:xfrm>
            <a:custGeom>
              <a:avLst/>
              <a:gdLst/>
              <a:ahLst/>
              <a:cxnLst/>
              <a:rect l="0" t="0" r="0" b="0"/>
              <a:pathLst>
                <a:path w="126343" h="8334">
                  <a:moveTo>
                    <a:pt x="126342" y="8333"/>
                  </a:moveTo>
                  <a:lnTo>
                    <a:pt x="88864" y="0"/>
                  </a:lnTo>
                  <a:lnTo>
                    <a:pt x="31851" y="3828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43890" y="419041"/>
              <a:ext cx="199385" cy="339011"/>
            </a:xfrm>
            <a:custGeom>
              <a:avLst/>
              <a:gdLst/>
              <a:ahLst/>
              <a:cxnLst/>
              <a:rect l="0" t="0" r="0" b="0"/>
              <a:pathLst>
                <a:path w="199385" h="339011">
                  <a:moveTo>
                    <a:pt x="30928" y="339010"/>
                  </a:moveTo>
                  <a:lnTo>
                    <a:pt x="14140" y="283966"/>
                  </a:lnTo>
                  <a:lnTo>
                    <a:pt x="10715" y="232558"/>
                  </a:lnTo>
                  <a:lnTo>
                    <a:pt x="10038" y="171753"/>
                  </a:lnTo>
                  <a:lnTo>
                    <a:pt x="2669" y="111823"/>
                  </a:lnTo>
                  <a:lnTo>
                    <a:pt x="0" y="54925"/>
                  </a:lnTo>
                  <a:lnTo>
                    <a:pt x="5062" y="4214"/>
                  </a:lnTo>
                  <a:lnTo>
                    <a:pt x="7835" y="0"/>
                  </a:lnTo>
                  <a:lnTo>
                    <a:pt x="10853" y="699"/>
                  </a:lnTo>
                  <a:lnTo>
                    <a:pt x="34784" y="37442"/>
                  </a:lnTo>
                  <a:lnTo>
                    <a:pt x="60667" y="95732"/>
                  </a:lnTo>
                  <a:lnTo>
                    <a:pt x="87409" y="154388"/>
                  </a:lnTo>
                  <a:lnTo>
                    <a:pt x="112102" y="209128"/>
                  </a:lnTo>
                  <a:lnTo>
                    <a:pt x="140707" y="272080"/>
                  </a:lnTo>
                  <a:lnTo>
                    <a:pt x="174948" y="327987"/>
                  </a:lnTo>
                  <a:lnTo>
                    <a:pt x="180753" y="329322"/>
                  </a:lnTo>
                  <a:lnTo>
                    <a:pt x="185794" y="324362"/>
                  </a:lnTo>
                  <a:lnTo>
                    <a:pt x="190324" y="315207"/>
                  </a:lnTo>
                  <a:lnTo>
                    <a:pt x="197595" y="252420"/>
                  </a:lnTo>
                  <a:lnTo>
                    <a:pt x="195911" y="189412"/>
                  </a:lnTo>
                  <a:lnTo>
                    <a:pt x="190947" y="138317"/>
                  </a:lnTo>
                  <a:lnTo>
                    <a:pt x="189476" y="89253"/>
                  </a:lnTo>
                  <a:lnTo>
                    <a:pt x="196173" y="28437"/>
                  </a:lnTo>
                  <a:lnTo>
                    <a:pt x="199384" y="12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77193" y="578869"/>
              <a:ext cx="176652" cy="168655"/>
            </a:xfrm>
            <a:custGeom>
              <a:avLst/>
              <a:gdLst/>
              <a:ahLst/>
              <a:cxnLst/>
              <a:rect l="0" t="0" r="0" b="0"/>
              <a:pathLst>
                <a:path w="176652" h="168655">
                  <a:moveTo>
                    <a:pt x="124009" y="84426"/>
                  </a:moveTo>
                  <a:lnTo>
                    <a:pt x="104880" y="22168"/>
                  </a:lnTo>
                  <a:lnTo>
                    <a:pt x="93670" y="5673"/>
                  </a:lnTo>
                  <a:lnTo>
                    <a:pt x="85066" y="1508"/>
                  </a:lnTo>
                  <a:lnTo>
                    <a:pt x="63027" y="0"/>
                  </a:lnTo>
                  <a:lnTo>
                    <a:pt x="43873" y="6349"/>
                  </a:lnTo>
                  <a:lnTo>
                    <a:pt x="35490" y="11318"/>
                  </a:lnTo>
                  <a:lnTo>
                    <a:pt x="23056" y="26197"/>
                  </a:lnTo>
                  <a:lnTo>
                    <a:pt x="5541" y="64345"/>
                  </a:lnTo>
                  <a:lnTo>
                    <a:pt x="0" y="100833"/>
                  </a:lnTo>
                  <a:lnTo>
                    <a:pt x="4943" y="124473"/>
                  </a:lnTo>
                  <a:lnTo>
                    <a:pt x="9537" y="135691"/>
                  </a:lnTo>
                  <a:lnTo>
                    <a:pt x="23999" y="151274"/>
                  </a:lnTo>
                  <a:lnTo>
                    <a:pt x="32769" y="157067"/>
                  </a:lnTo>
                  <a:lnTo>
                    <a:pt x="40955" y="158590"/>
                  </a:lnTo>
                  <a:lnTo>
                    <a:pt x="48753" y="157265"/>
                  </a:lnTo>
                  <a:lnTo>
                    <a:pt x="63655" y="149554"/>
                  </a:lnTo>
                  <a:lnTo>
                    <a:pt x="99351" y="118854"/>
                  </a:lnTo>
                  <a:lnTo>
                    <a:pt x="114883" y="92677"/>
                  </a:lnTo>
                  <a:lnTo>
                    <a:pt x="117925" y="91097"/>
                  </a:lnTo>
                  <a:lnTo>
                    <a:pt x="119952" y="94722"/>
                  </a:lnTo>
                  <a:lnTo>
                    <a:pt x="128796" y="128574"/>
                  </a:lnTo>
                  <a:lnTo>
                    <a:pt x="144014" y="153139"/>
                  </a:lnTo>
                  <a:lnTo>
                    <a:pt x="156687" y="161758"/>
                  </a:lnTo>
                  <a:lnTo>
                    <a:pt x="176651" y="1686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64373" y="578121"/>
              <a:ext cx="178985" cy="157997"/>
            </a:xfrm>
            <a:custGeom>
              <a:avLst/>
              <a:gdLst/>
              <a:ahLst/>
              <a:cxnLst/>
              <a:rect l="0" t="0" r="0" b="0"/>
              <a:pathLst>
                <a:path w="178985" h="157997">
                  <a:moveTo>
                    <a:pt x="0" y="64117"/>
                  </a:moveTo>
                  <a:lnTo>
                    <a:pt x="3119" y="106809"/>
                  </a:lnTo>
                  <a:lnTo>
                    <a:pt x="9552" y="157996"/>
                  </a:lnTo>
                  <a:lnTo>
                    <a:pt x="10095" y="149905"/>
                  </a:lnTo>
                  <a:lnTo>
                    <a:pt x="1425" y="89326"/>
                  </a:lnTo>
                  <a:lnTo>
                    <a:pt x="6872" y="65962"/>
                  </a:lnTo>
                  <a:lnTo>
                    <a:pt x="11600" y="54819"/>
                  </a:lnTo>
                  <a:lnTo>
                    <a:pt x="26212" y="39317"/>
                  </a:lnTo>
                  <a:lnTo>
                    <a:pt x="35022" y="33546"/>
                  </a:lnTo>
                  <a:lnTo>
                    <a:pt x="42066" y="34377"/>
                  </a:lnTo>
                  <a:lnTo>
                    <a:pt x="47931" y="39611"/>
                  </a:lnTo>
                  <a:lnTo>
                    <a:pt x="71338" y="76044"/>
                  </a:lnTo>
                  <a:lnTo>
                    <a:pt x="74465" y="79087"/>
                  </a:lnTo>
                  <a:lnTo>
                    <a:pt x="75379" y="77607"/>
                  </a:lnTo>
                  <a:lnTo>
                    <a:pt x="69024" y="40677"/>
                  </a:lnTo>
                  <a:lnTo>
                    <a:pt x="75910" y="20944"/>
                  </a:lnTo>
                  <a:lnTo>
                    <a:pt x="89889" y="6714"/>
                  </a:lnTo>
                  <a:lnTo>
                    <a:pt x="98531" y="1282"/>
                  </a:lnTo>
                  <a:lnTo>
                    <a:pt x="106631" y="0"/>
                  </a:lnTo>
                  <a:lnTo>
                    <a:pt x="114371" y="1485"/>
                  </a:lnTo>
                  <a:lnTo>
                    <a:pt x="130380" y="10544"/>
                  </a:lnTo>
                  <a:lnTo>
                    <a:pt x="149193" y="26269"/>
                  </a:lnTo>
                  <a:lnTo>
                    <a:pt x="163014" y="48075"/>
                  </a:lnTo>
                  <a:lnTo>
                    <a:pt x="171886" y="73365"/>
                  </a:lnTo>
                  <a:lnTo>
                    <a:pt x="177581" y="121489"/>
                  </a:lnTo>
                  <a:lnTo>
                    <a:pt x="178984" y="1483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088692" y="566408"/>
              <a:ext cx="107994" cy="181116"/>
            </a:xfrm>
            <a:custGeom>
              <a:avLst/>
              <a:gdLst/>
              <a:ahLst/>
              <a:cxnLst/>
              <a:rect l="0" t="0" r="0" b="0"/>
              <a:pathLst>
                <a:path w="107994" h="181116">
                  <a:moveTo>
                    <a:pt x="7308" y="107415"/>
                  </a:moveTo>
                  <a:lnTo>
                    <a:pt x="31355" y="97840"/>
                  </a:lnTo>
                  <a:lnTo>
                    <a:pt x="89310" y="62751"/>
                  </a:lnTo>
                  <a:lnTo>
                    <a:pt x="97071" y="56582"/>
                  </a:lnTo>
                  <a:lnTo>
                    <a:pt x="105694" y="37250"/>
                  </a:lnTo>
                  <a:lnTo>
                    <a:pt x="107993" y="25543"/>
                  </a:lnTo>
                  <a:lnTo>
                    <a:pt x="106017" y="16569"/>
                  </a:lnTo>
                  <a:lnTo>
                    <a:pt x="101190" y="9417"/>
                  </a:lnTo>
                  <a:lnTo>
                    <a:pt x="94462" y="3478"/>
                  </a:lnTo>
                  <a:lnTo>
                    <a:pt x="71389" y="0"/>
                  </a:lnTo>
                  <a:lnTo>
                    <a:pt x="57047" y="710"/>
                  </a:lnTo>
                  <a:lnTo>
                    <a:pt x="34874" y="10858"/>
                  </a:lnTo>
                  <a:lnTo>
                    <a:pt x="25685" y="18477"/>
                  </a:lnTo>
                  <a:lnTo>
                    <a:pt x="12356" y="39421"/>
                  </a:lnTo>
                  <a:lnTo>
                    <a:pt x="3702" y="64328"/>
                  </a:lnTo>
                  <a:lnTo>
                    <a:pt x="0" y="103487"/>
                  </a:lnTo>
                  <a:lnTo>
                    <a:pt x="3280" y="126727"/>
                  </a:lnTo>
                  <a:lnTo>
                    <a:pt x="11757" y="145634"/>
                  </a:lnTo>
                  <a:lnTo>
                    <a:pt x="17293" y="153951"/>
                  </a:lnTo>
                  <a:lnTo>
                    <a:pt x="32802" y="166313"/>
                  </a:lnTo>
                  <a:lnTo>
                    <a:pt x="50224" y="174536"/>
                  </a:lnTo>
                  <a:lnTo>
                    <a:pt x="81007" y="181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96082" y="400082"/>
              <a:ext cx="1" cy="315856"/>
            </a:xfrm>
            <a:custGeom>
              <a:avLst/>
              <a:gdLst/>
              <a:ahLst/>
              <a:cxnLst/>
              <a:rect l="0" t="0" r="0" b="0"/>
              <a:pathLst>
                <a:path w="1" h="315856">
                  <a:moveTo>
                    <a:pt x="0" y="0"/>
                  </a:moveTo>
                  <a:lnTo>
                    <a:pt x="0" y="60384"/>
                  </a:lnTo>
                  <a:lnTo>
                    <a:pt x="0" y="118108"/>
                  </a:lnTo>
                  <a:lnTo>
                    <a:pt x="0" y="176545"/>
                  </a:lnTo>
                  <a:lnTo>
                    <a:pt x="0" y="230904"/>
                  </a:lnTo>
                  <a:lnTo>
                    <a:pt x="0" y="27781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96041" y="526424"/>
              <a:ext cx="305327" cy="10530"/>
            </a:xfrm>
            <a:custGeom>
              <a:avLst/>
              <a:gdLst/>
              <a:ahLst/>
              <a:cxnLst/>
              <a:rect l="0" t="0" r="0" b="0"/>
              <a:pathLst>
                <a:path w="305327" h="10530">
                  <a:moveTo>
                    <a:pt x="305326" y="0"/>
                  </a:moveTo>
                  <a:lnTo>
                    <a:pt x="246710" y="0"/>
                  </a:lnTo>
                  <a:lnTo>
                    <a:pt x="191366" y="0"/>
                  </a:lnTo>
                  <a:lnTo>
                    <a:pt x="142358" y="1170"/>
                  </a:lnTo>
                  <a:lnTo>
                    <a:pt x="90793" y="7236"/>
                  </a:lnTo>
                  <a:lnTo>
                    <a:pt x="30325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92298" y="368497"/>
              <a:ext cx="124884" cy="358778"/>
            </a:xfrm>
            <a:custGeom>
              <a:avLst/>
              <a:gdLst/>
              <a:ahLst/>
              <a:cxnLst/>
              <a:rect l="0" t="0" r="0" b="0"/>
              <a:pathLst>
                <a:path w="124884" h="358778">
                  <a:moveTo>
                    <a:pt x="19598" y="0"/>
                  </a:moveTo>
                  <a:lnTo>
                    <a:pt x="11265" y="48931"/>
                  </a:lnTo>
                  <a:lnTo>
                    <a:pt x="9720" y="96776"/>
                  </a:lnTo>
                  <a:lnTo>
                    <a:pt x="9263" y="151117"/>
                  </a:lnTo>
                  <a:lnTo>
                    <a:pt x="9127" y="208552"/>
                  </a:lnTo>
                  <a:lnTo>
                    <a:pt x="9088" y="259495"/>
                  </a:lnTo>
                  <a:lnTo>
                    <a:pt x="9073" y="318630"/>
                  </a:lnTo>
                  <a:lnTo>
                    <a:pt x="3482" y="355672"/>
                  </a:lnTo>
                  <a:lnTo>
                    <a:pt x="1835" y="358777"/>
                  </a:lnTo>
                  <a:lnTo>
                    <a:pt x="737" y="356168"/>
                  </a:lnTo>
                  <a:lnTo>
                    <a:pt x="0" y="299760"/>
                  </a:lnTo>
                  <a:lnTo>
                    <a:pt x="8202" y="265852"/>
                  </a:lnTo>
                  <a:lnTo>
                    <a:pt x="18823" y="248398"/>
                  </a:lnTo>
                  <a:lnTo>
                    <a:pt x="27270" y="242808"/>
                  </a:lnTo>
                  <a:lnTo>
                    <a:pt x="49133" y="236596"/>
                  </a:lnTo>
                  <a:lnTo>
                    <a:pt x="59175" y="237279"/>
                  </a:lnTo>
                  <a:lnTo>
                    <a:pt x="76573" y="244278"/>
                  </a:lnTo>
                  <a:lnTo>
                    <a:pt x="99520" y="261372"/>
                  </a:lnTo>
                  <a:lnTo>
                    <a:pt x="115549" y="286843"/>
                  </a:lnTo>
                  <a:lnTo>
                    <a:pt x="123654" y="339345"/>
                  </a:lnTo>
                  <a:lnTo>
                    <a:pt x="124883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29894" y="515497"/>
              <a:ext cx="124408" cy="200441"/>
            </a:xfrm>
            <a:custGeom>
              <a:avLst/>
              <a:gdLst/>
              <a:ahLst/>
              <a:cxnLst/>
              <a:rect l="0" t="0" r="0" b="0"/>
              <a:pathLst>
                <a:path w="124408" h="200441">
                  <a:moveTo>
                    <a:pt x="29401" y="105684"/>
                  </a:moveTo>
                  <a:lnTo>
                    <a:pt x="47383" y="90043"/>
                  </a:lnTo>
                  <a:lnTo>
                    <a:pt x="102585" y="66077"/>
                  </a:lnTo>
                  <a:lnTo>
                    <a:pt x="118859" y="54546"/>
                  </a:lnTo>
                  <a:lnTo>
                    <a:pt x="122965" y="47025"/>
                  </a:lnTo>
                  <a:lnTo>
                    <a:pt x="124407" y="29311"/>
                  </a:lnTo>
                  <a:lnTo>
                    <a:pt x="120814" y="20843"/>
                  </a:lnTo>
                  <a:lnTo>
                    <a:pt x="107464" y="5196"/>
                  </a:lnTo>
                  <a:lnTo>
                    <a:pt x="98990" y="1257"/>
                  </a:lnTo>
                  <a:lnTo>
                    <a:pt x="80217" y="0"/>
                  </a:lnTo>
                  <a:lnTo>
                    <a:pt x="49916" y="5870"/>
                  </a:lnTo>
                  <a:lnTo>
                    <a:pt x="41908" y="11065"/>
                  </a:lnTo>
                  <a:lnTo>
                    <a:pt x="29891" y="26197"/>
                  </a:lnTo>
                  <a:lnTo>
                    <a:pt x="5186" y="85043"/>
                  </a:lnTo>
                  <a:lnTo>
                    <a:pt x="0" y="121925"/>
                  </a:lnTo>
                  <a:lnTo>
                    <a:pt x="5025" y="142538"/>
                  </a:lnTo>
                  <a:lnTo>
                    <a:pt x="27316" y="174835"/>
                  </a:lnTo>
                  <a:lnTo>
                    <a:pt x="52960" y="191034"/>
                  </a:lnTo>
                  <a:lnTo>
                    <a:pt x="113629" y="200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74467" y="486506"/>
              <a:ext cx="150346" cy="199121"/>
            </a:xfrm>
            <a:custGeom>
              <a:avLst/>
              <a:gdLst/>
              <a:ahLst/>
              <a:cxnLst/>
              <a:rect l="0" t="0" r="0" b="0"/>
              <a:pathLst>
                <a:path w="150346" h="199121">
                  <a:moveTo>
                    <a:pt x="137554" y="8333"/>
                  </a:moveTo>
                  <a:lnTo>
                    <a:pt x="100075" y="0"/>
                  </a:lnTo>
                  <a:lnTo>
                    <a:pt x="65228" y="1574"/>
                  </a:lnTo>
                  <a:lnTo>
                    <a:pt x="43407" y="7669"/>
                  </a:lnTo>
                  <a:lnTo>
                    <a:pt x="22012" y="18176"/>
                  </a:lnTo>
                  <a:lnTo>
                    <a:pt x="7043" y="33765"/>
                  </a:lnTo>
                  <a:lnTo>
                    <a:pt x="1414" y="42835"/>
                  </a:lnTo>
                  <a:lnTo>
                    <a:pt x="0" y="51221"/>
                  </a:lnTo>
                  <a:lnTo>
                    <a:pt x="1397" y="59152"/>
                  </a:lnTo>
                  <a:lnTo>
                    <a:pt x="4669" y="66779"/>
                  </a:lnTo>
                  <a:lnTo>
                    <a:pt x="17662" y="78373"/>
                  </a:lnTo>
                  <a:lnTo>
                    <a:pt x="54600" y="95347"/>
                  </a:lnTo>
                  <a:lnTo>
                    <a:pt x="114469" y="108309"/>
                  </a:lnTo>
                  <a:lnTo>
                    <a:pt x="125674" y="113588"/>
                  </a:lnTo>
                  <a:lnTo>
                    <a:pt x="141242" y="128812"/>
                  </a:lnTo>
                  <a:lnTo>
                    <a:pt x="147032" y="137786"/>
                  </a:lnTo>
                  <a:lnTo>
                    <a:pt x="150345" y="160234"/>
                  </a:lnTo>
                  <a:lnTo>
                    <a:pt x="149591" y="172771"/>
                  </a:lnTo>
                  <a:lnTo>
                    <a:pt x="145579" y="182299"/>
                  </a:lnTo>
                  <a:lnTo>
                    <a:pt x="131762" y="196006"/>
                  </a:lnTo>
                  <a:lnTo>
                    <a:pt x="123164" y="198959"/>
                  </a:lnTo>
                  <a:lnTo>
                    <a:pt x="104252" y="199120"/>
                  </a:lnTo>
                  <a:lnTo>
                    <a:pt x="41647" y="183441"/>
                  </a:lnTo>
                  <a:lnTo>
                    <a:pt x="683" y="1662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55564" y="516261"/>
              <a:ext cx="167028" cy="157563"/>
            </a:xfrm>
            <a:custGeom>
              <a:avLst/>
              <a:gdLst/>
              <a:ahLst/>
              <a:cxnLst/>
              <a:rect l="0" t="0" r="0" b="0"/>
              <a:pathLst>
                <a:path w="167028" h="157563">
                  <a:moveTo>
                    <a:pt x="114384" y="104920"/>
                  </a:moveTo>
                  <a:lnTo>
                    <a:pt x="120450" y="64062"/>
                  </a:lnTo>
                  <a:lnTo>
                    <a:pt x="117860" y="37238"/>
                  </a:lnTo>
                  <a:lnTo>
                    <a:pt x="109690" y="15957"/>
                  </a:lnTo>
                  <a:lnTo>
                    <a:pt x="104236" y="7007"/>
                  </a:lnTo>
                  <a:lnTo>
                    <a:pt x="95920" y="2210"/>
                  </a:lnTo>
                  <a:lnTo>
                    <a:pt x="74202" y="0"/>
                  </a:lnTo>
                  <a:lnTo>
                    <a:pt x="52072" y="6036"/>
                  </a:lnTo>
                  <a:lnTo>
                    <a:pt x="31708" y="17688"/>
                  </a:lnTo>
                  <a:lnTo>
                    <a:pt x="14858" y="34565"/>
                  </a:lnTo>
                  <a:lnTo>
                    <a:pt x="5809" y="56883"/>
                  </a:lnTo>
                  <a:lnTo>
                    <a:pt x="0" y="109339"/>
                  </a:lnTo>
                  <a:lnTo>
                    <a:pt x="5445" y="130671"/>
                  </a:lnTo>
                  <a:lnTo>
                    <a:pt x="10173" y="139635"/>
                  </a:lnTo>
                  <a:lnTo>
                    <a:pt x="15664" y="143271"/>
                  </a:lnTo>
                  <a:lnTo>
                    <a:pt x="21664" y="143355"/>
                  </a:lnTo>
                  <a:lnTo>
                    <a:pt x="28004" y="141072"/>
                  </a:lnTo>
                  <a:lnTo>
                    <a:pt x="38169" y="129176"/>
                  </a:lnTo>
                  <a:lnTo>
                    <a:pt x="45415" y="111021"/>
                  </a:lnTo>
                  <a:lnTo>
                    <a:pt x="48636" y="87354"/>
                  </a:lnTo>
                  <a:lnTo>
                    <a:pt x="51835" y="81511"/>
                  </a:lnTo>
                  <a:lnTo>
                    <a:pt x="56307" y="79955"/>
                  </a:lnTo>
                  <a:lnTo>
                    <a:pt x="61628" y="81258"/>
                  </a:lnTo>
                  <a:lnTo>
                    <a:pt x="66345" y="85636"/>
                  </a:lnTo>
                  <a:lnTo>
                    <a:pt x="91579" y="122008"/>
                  </a:lnTo>
                  <a:lnTo>
                    <a:pt x="116985" y="137799"/>
                  </a:lnTo>
                  <a:lnTo>
                    <a:pt x="167027" y="1575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12062" y="515978"/>
              <a:ext cx="248635" cy="147318"/>
            </a:xfrm>
            <a:custGeom>
              <a:avLst/>
              <a:gdLst/>
              <a:ahLst/>
              <a:cxnLst/>
              <a:rect l="0" t="0" r="0" b="0"/>
              <a:pathLst>
                <a:path w="248635" h="147318">
                  <a:moveTo>
                    <a:pt x="0" y="42032"/>
                  </a:moveTo>
                  <a:lnTo>
                    <a:pt x="17958" y="103142"/>
                  </a:lnTo>
                  <a:lnTo>
                    <a:pt x="24749" y="125344"/>
                  </a:lnTo>
                  <a:lnTo>
                    <a:pt x="27028" y="127989"/>
                  </a:lnTo>
                  <a:lnTo>
                    <a:pt x="28547" y="125073"/>
                  </a:lnTo>
                  <a:lnTo>
                    <a:pt x="29065" y="110525"/>
                  </a:lnTo>
                  <a:lnTo>
                    <a:pt x="22343" y="56814"/>
                  </a:lnTo>
                  <a:lnTo>
                    <a:pt x="27028" y="22235"/>
                  </a:lnTo>
                  <a:lnTo>
                    <a:pt x="33226" y="15966"/>
                  </a:lnTo>
                  <a:lnTo>
                    <a:pt x="42038" y="12956"/>
                  </a:lnTo>
                  <a:lnTo>
                    <a:pt x="52591" y="12120"/>
                  </a:lnTo>
                  <a:lnTo>
                    <a:pt x="70558" y="17429"/>
                  </a:lnTo>
                  <a:lnTo>
                    <a:pt x="86341" y="28758"/>
                  </a:lnTo>
                  <a:lnTo>
                    <a:pt x="107211" y="54866"/>
                  </a:lnTo>
                  <a:lnTo>
                    <a:pt x="117059" y="74642"/>
                  </a:lnTo>
                  <a:lnTo>
                    <a:pt x="118984" y="76640"/>
                  </a:lnTo>
                  <a:lnTo>
                    <a:pt x="122051" y="34299"/>
                  </a:lnTo>
                  <a:lnTo>
                    <a:pt x="130674" y="14808"/>
                  </a:lnTo>
                  <a:lnTo>
                    <a:pt x="136249" y="6335"/>
                  </a:lnTo>
                  <a:lnTo>
                    <a:pt x="143475" y="1857"/>
                  </a:lnTo>
                  <a:lnTo>
                    <a:pt x="160863" y="0"/>
                  </a:lnTo>
                  <a:lnTo>
                    <a:pt x="190382" y="11121"/>
                  </a:lnTo>
                  <a:lnTo>
                    <a:pt x="215766" y="34823"/>
                  </a:lnTo>
                  <a:lnTo>
                    <a:pt x="238106" y="64072"/>
                  </a:lnTo>
                  <a:lnTo>
                    <a:pt x="246205" y="87703"/>
                  </a:lnTo>
                  <a:lnTo>
                    <a:pt x="248634" y="111463"/>
                  </a:lnTo>
                  <a:lnTo>
                    <a:pt x="242156" y="1473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20038" y="472975"/>
              <a:ext cx="126414" cy="221906"/>
            </a:xfrm>
            <a:custGeom>
              <a:avLst/>
              <a:gdLst/>
              <a:ahLst/>
              <a:cxnLst/>
              <a:rect l="0" t="0" r="0" b="0"/>
              <a:pathLst>
                <a:path w="126414" h="221906">
                  <a:moveTo>
                    <a:pt x="18408" y="137677"/>
                  </a:moveTo>
                  <a:lnTo>
                    <a:pt x="72283" y="110166"/>
                  </a:lnTo>
                  <a:lnTo>
                    <a:pt x="92654" y="102833"/>
                  </a:lnTo>
                  <a:lnTo>
                    <a:pt x="107168" y="89436"/>
                  </a:lnTo>
                  <a:lnTo>
                    <a:pt x="126017" y="52239"/>
                  </a:lnTo>
                  <a:lnTo>
                    <a:pt x="126413" y="42114"/>
                  </a:lnTo>
                  <a:lnTo>
                    <a:pt x="120612" y="21505"/>
                  </a:lnTo>
                  <a:lnTo>
                    <a:pt x="107116" y="6887"/>
                  </a:lnTo>
                  <a:lnTo>
                    <a:pt x="98604" y="1351"/>
                  </a:lnTo>
                  <a:lnTo>
                    <a:pt x="88249" y="0"/>
                  </a:lnTo>
                  <a:lnTo>
                    <a:pt x="64266" y="4737"/>
                  </a:lnTo>
                  <a:lnTo>
                    <a:pt x="54829" y="10446"/>
                  </a:lnTo>
                  <a:lnTo>
                    <a:pt x="15722" y="57588"/>
                  </a:lnTo>
                  <a:lnTo>
                    <a:pt x="6295" y="76346"/>
                  </a:lnTo>
                  <a:lnTo>
                    <a:pt x="0" y="117815"/>
                  </a:lnTo>
                  <a:lnTo>
                    <a:pt x="3725" y="155969"/>
                  </a:lnTo>
                  <a:lnTo>
                    <a:pt x="17826" y="189500"/>
                  </a:lnTo>
                  <a:lnTo>
                    <a:pt x="33357" y="204774"/>
                  </a:lnTo>
                  <a:lnTo>
                    <a:pt x="53127" y="214291"/>
                  </a:lnTo>
                  <a:lnTo>
                    <a:pt x="102635" y="2219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71429" y="479859"/>
              <a:ext cx="235555" cy="179117"/>
            </a:xfrm>
            <a:custGeom>
              <a:avLst/>
              <a:gdLst/>
              <a:ahLst/>
              <a:cxnLst/>
              <a:rect l="0" t="0" r="0" b="0"/>
              <a:pathLst>
                <a:path w="235555" h="179117">
                  <a:moveTo>
                    <a:pt x="151327" y="88679"/>
                  </a:moveTo>
                  <a:lnTo>
                    <a:pt x="132198" y="34804"/>
                  </a:lnTo>
                  <a:lnTo>
                    <a:pt x="120988" y="14432"/>
                  </a:lnTo>
                  <a:lnTo>
                    <a:pt x="112383" y="7596"/>
                  </a:lnTo>
                  <a:lnTo>
                    <a:pt x="90344" y="0"/>
                  </a:lnTo>
                  <a:lnTo>
                    <a:pt x="68071" y="2863"/>
                  </a:lnTo>
                  <a:lnTo>
                    <a:pt x="47644" y="13104"/>
                  </a:lnTo>
                  <a:lnTo>
                    <a:pt x="30766" y="29354"/>
                  </a:lnTo>
                  <a:lnTo>
                    <a:pt x="13699" y="58233"/>
                  </a:lnTo>
                  <a:lnTo>
                    <a:pt x="1234" y="94606"/>
                  </a:lnTo>
                  <a:lnTo>
                    <a:pt x="0" y="118220"/>
                  </a:lnTo>
                  <a:lnTo>
                    <a:pt x="4522" y="139243"/>
                  </a:lnTo>
                  <a:lnTo>
                    <a:pt x="14330" y="156386"/>
                  </a:lnTo>
                  <a:lnTo>
                    <a:pt x="22562" y="161893"/>
                  </a:lnTo>
                  <a:lnTo>
                    <a:pt x="44184" y="168012"/>
                  </a:lnTo>
                  <a:lnTo>
                    <a:pt x="54162" y="167304"/>
                  </a:lnTo>
                  <a:lnTo>
                    <a:pt x="71488" y="160279"/>
                  </a:lnTo>
                  <a:lnTo>
                    <a:pt x="116001" y="123282"/>
                  </a:lnTo>
                  <a:lnTo>
                    <a:pt x="131631" y="96982"/>
                  </a:lnTo>
                  <a:lnTo>
                    <a:pt x="134687" y="96554"/>
                  </a:lnTo>
                  <a:lnTo>
                    <a:pt x="157072" y="151064"/>
                  </a:lnTo>
                  <a:lnTo>
                    <a:pt x="169868" y="167488"/>
                  </a:lnTo>
                  <a:lnTo>
                    <a:pt x="189593" y="176348"/>
                  </a:lnTo>
                  <a:lnTo>
                    <a:pt x="210448" y="179116"/>
                  </a:lnTo>
                  <a:lnTo>
                    <a:pt x="235554" y="1729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07416" y="504046"/>
              <a:ext cx="241724" cy="138193"/>
            </a:xfrm>
            <a:custGeom>
              <a:avLst/>
              <a:gdLst/>
              <a:ahLst/>
              <a:cxnLst/>
              <a:rect l="0" t="0" r="0" b="0"/>
              <a:pathLst>
                <a:path w="241724" h="138193">
                  <a:moveTo>
                    <a:pt x="10096" y="43435"/>
                  </a:moveTo>
                  <a:lnTo>
                    <a:pt x="543" y="105910"/>
                  </a:lnTo>
                  <a:lnTo>
                    <a:pt x="0" y="97718"/>
                  </a:lnTo>
                  <a:lnTo>
                    <a:pt x="14260" y="42655"/>
                  </a:lnTo>
                  <a:lnTo>
                    <a:pt x="21060" y="35896"/>
                  </a:lnTo>
                  <a:lnTo>
                    <a:pt x="41096" y="28386"/>
                  </a:lnTo>
                  <a:lnTo>
                    <a:pt x="49480" y="29893"/>
                  </a:lnTo>
                  <a:lnTo>
                    <a:pt x="56239" y="34407"/>
                  </a:lnTo>
                  <a:lnTo>
                    <a:pt x="101579" y="91193"/>
                  </a:lnTo>
                  <a:lnTo>
                    <a:pt x="105010" y="92821"/>
                  </a:lnTo>
                  <a:lnTo>
                    <a:pt x="106127" y="90397"/>
                  </a:lnTo>
                  <a:lnTo>
                    <a:pt x="105104" y="50112"/>
                  </a:lnTo>
                  <a:lnTo>
                    <a:pt x="111204" y="28465"/>
                  </a:lnTo>
                  <a:lnTo>
                    <a:pt x="116106" y="19417"/>
                  </a:lnTo>
                  <a:lnTo>
                    <a:pt x="130911" y="6245"/>
                  </a:lnTo>
                  <a:lnTo>
                    <a:pt x="139772" y="1094"/>
                  </a:lnTo>
                  <a:lnTo>
                    <a:pt x="149189" y="0"/>
                  </a:lnTo>
                  <a:lnTo>
                    <a:pt x="169011" y="5023"/>
                  </a:lnTo>
                  <a:lnTo>
                    <a:pt x="201927" y="27312"/>
                  </a:lnTo>
                  <a:lnTo>
                    <a:pt x="222653" y="48537"/>
                  </a:lnTo>
                  <a:lnTo>
                    <a:pt x="232467" y="66760"/>
                  </a:lnTo>
                  <a:lnTo>
                    <a:pt x="240504" y="119528"/>
                  </a:lnTo>
                  <a:lnTo>
                    <a:pt x="241723" y="1381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645213" y="506691"/>
              <a:ext cx="111646" cy="148300"/>
            </a:xfrm>
            <a:custGeom>
              <a:avLst/>
              <a:gdLst/>
              <a:ahLst/>
              <a:cxnLst/>
              <a:rect l="0" t="0" r="0" b="0"/>
              <a:pathLst>
                <a:path w="111646" h="148300">
                  <a:moveTo>
                    <a:pt x="61854" y="40790"/>
                  </a:moveTo>
                  <a:lnTo>
                    <a:pt x="67444" y="24023"/>
                  </a:lnTo>
                  <a:lnTo>
                    <a:pt x="66750" y="16744"/>
                  </a:lnTo>
                  <a:lnTo>
                    <a:pt x="59740" y="2417"/>
                  </a:lnTo>
                  <a:lnTo>
                    <a:pt x="53426" y="0"/>
                  </a:lnTo>
                  <a:lnTo>
                    <a:pt x="37051" y="3554"/>
                  </a:lnTo>
                  <a:lnTo>
                    <a:pt x="13691" y="18709"/>
                  </a:lnTo>
                  <a:lnTo>
                    <a:pt x="5353" y="37605"/>
                  </a:lnTo>
                  <a:lnTo>
                    <a:pt x="0" y="87864"/>
                  </a:lnTo>
                  <a:lnTo>
                    <a:pt x="5507" y="112015"/>
                  </a:lnTo>
                  <a:lnTo>
                    <a:pt x="10252" y="123368"/>
                  </a:lnTo>
                  <a:lnTo>
                    <a:pt x="24882" y="139103"/>
                  </a:lnTo>
                  <a:lnTo>
                    <a:pt x="33696" y="144937"/>
                  </a:lnTo>
                  <a:lnTo>
                    <a:pt x="52849" y="148299"/>
                  </a:lnTo>
                  <a:lnTo>
                    <a:pt x="62870" y="147558"/>
                  </a:lnTo>
                  <a:lnTo>
                    <a:pt x="80243" y="140495"/>
                  </a:lnTo>
                  <a:lnTo>
                    <a:pt x="88152" y="135336"/>
                  </a:lnTo>
                  <a:lnTo>
                    <a:pt x="100058" y="117126"/>
                  </a:lnTo>
                  <a:lnTo>
                    <a:pt x="108080" y="93435"/>
                  </a:lnTo>
                  <a:lnTo>
                    <a:pt x="111645" y="67307"/>
                  </a:lnTo>
                  <a:lnTo>
                    <a:pt x="106990" y="46337"/>
                  </a:lnTo>
                  <a:lnTo>
                    <a:pt x="98292" y="31557"/>
                  </a:lnTo>
                  <a:lnTo>
                    <a:pt x="82911" y="197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728124" y="5264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820108" y="515896"/>
              <a:ext cx="108058" cy="136688"/>
            </a:xfrm>
            <a:custGeom>
              <a:avLst/>
              <a:gdLst/>
              <a:ahLst/>
              <a:cxnLst/>
              <a:rect l="0" t="0" r="0" b="0"/>
              <a:pathLst>
                <a:path w="108058" h="136688">
                  <a:moveTo>
                    <a:pt x="13301" y="31585"/>
                  </a:moveTo>
                  <a:lnTo>
                    <a:pt x="2123" y="42764"/>
                  </a:lnTo>
                  <a:lnTo>
                    <a:pt x="0" y="49566"/>
                  </a:lnTo>
                  <a:lnTo>
                    <a:pt x="2601" y="77077"/>
                  </a:lnTo>
                  <a:lnTo>
                    <a:pt x="11950" y="112005"/>
                  </a:lnTo>
                  <a:lnTo>
                    <a:pt x="22839" y="130108"/>
                  </a:lnTo>
                  <a:lnTo>
                    <a:pt x="31358" y="134702"/>
                  </a:lnTo>
                  <a:lnTo>
                    <a:pt x="53302" y="136687"/>
                  </a:lnTo>
                  <a:lnTo>
                    <a:pt x="72413" y="130550"/>
                  </a:lnTo>
                  <a:lnTo>
                    <a:pt x="80785" y="125638"/>
                  </a:lnTo>
                  <a:lnTo>
                    <a:pt x="93207" y="110821"/>
                  </a:lnTo>
                  <a:lnTo>
                    <a:pt x="101458" y="91368"/>
                  </a:lnTo>
                  <a:lnTo>
                    <a:pt x="106754" y="40751"/>
                  </a:lnTo>
                  <a:lnTo>
                    <a:pt x="108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991337" y="505267"/>
              <a:ext cx="161895" cy="136972"/>
            </a:xfrm>
            <a:custGeom>
              <a:avLst/>
              <a:gdLst/>
              <a:ahLst/>
              <a:cxnLst/>
              <a:rect l="0" t="0" r="0" b="0"/>
              <a:pathLst>
                <a:path w="161895" h="136972">
                  <a:moveTo>
                    <a:pt x="0" y="52743"/>
                  </a:moveTo>
                  <a:lnTo>
                    <a:pt x="8333" y="90221"/>
                  </a:lnTo>
                  <a:lnTo>
                    <a:pt x="9552" y="105665"/>
                  </a:lnTo>
                  <a:lnTo>
                    <a:pt x="21924" y="43296"/>
                  </a:lnTo>
                  <a:lnTo>
                    <a:pt x="29631" y="22808"/>
                  </a:lnTo>
                  <a:lnTo>
                    <a:pt x="40855" y="5903"/>
                  </a:lnTo>
                  <a:lnTo>
                    <a:pt x="50633" y="1629"/>
                  </a:lnTo>
                  <a:lnTo>
                    <a:pt x="77096" y="0"/>
                  </a:lnTo>
                  <a:lnTo>
                    <a:pt x="98995" y="6295"/>
                  </a:lnTo>
                  <a:lnTo>
                    <a:pt x="116527" y="18061"/>
                  </a:lnTo>
                  <a:lnTo>
                    <a:pt x="138381" y="44417"/>
                  </a:lnTo>
                  <a:lnTo>
                    <a:pt x="160712" y="95147"/>
                  </a:lnTo>
                  <a:lnTo>
                    <a:pt x="161894" y="112923"/>
                  </a:lnTo>
                  <a:lnTo>
                    <a:pt x="157927" y="1369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244021" y="242155"/>
              <a:ext cx="21057" cy="410612"/>
            </a:xfrm>
            <a:custGeom>
              <a:avLst/>
              <a:gdLst/>
              <a:ahLst/>
              <a:cxnLst/>
              <a:rect l="0" t="0" r="0" b="0"/>
              <a:pathLst>
                <a:path w="21057" h="410612">
                  <a:moveTo>
                    <a:pt x="21056" y="0"/>
                  </a:moveTo>
                  <a:lnTo>
                    <a:pt x="12724" y="48931"/>
                  </a:lnTo>
                  <a:lnTo>
                    <a:pt x="5372" y="102472"/>
                  </a:lnTo>
                  <a:lnTo>
                    <a:pt x="1592" y="152805"/>
                  </a:lnTo>
                  <a:lnTo>
                    <a:pt x="471" y="212172"/>
                  </a:lnTo>
                  <a:lnTo>
                    <a:pt x="139" y="268626"/>
                  </a:lnTo>
                  <a:lnTo>
                    <a:pt x="6093" y="325633"/>
                  </a:lnTo>
                  <a:lnTo>
                    <a:pt x="1550" y="381434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033450" y="347440"/>
              <a:ext cx="326385" cy="52643"/>
            </a:xfrm>
            <a:custGeom>
              <a:avLst/>
              <a:gdLst/>
              <a:ahLst/>
              <a:cxnLst/>
              <a:rect l="0" t="0" r="0" b="0"/>
              <a:pathLst>
                <a:path w="326385" h="52643">
                  <a:moveTo>
                    <a:pt x="326384" y="52642"/>
                  </a:moveTo>
                  <a:lnTo>
                    <a:pt x="277453" y="41190"/>
                  </a:lnTo>
                  <a:lnTo>
                    <a:pt x="226488" y="31312"/>
                  </a:lnTo>
                  <a:lnTo>
                    <a:pt x="163814" y="24095"/>
                  </a:lnTo>
                  <a:lnTo>
                    <a:pt x="102740" y="18838"/>
                  </a:lnTo>
                  <a:lnTo>
                    <a:pt x="51889" y="98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89988" y="1695088"/>
            <a:ext cx="866905" cy="266331"/>
            <a:chOff x="389988" y="1695088"/>
            <a:chExt cx="866905" cy="266331"/>
          </a:xfrm>
        </p:grpSpPr>
        <p:sp>
          <p:nvSpPr>
            <p:cNvPr id="48" name="Freeform 47"/>
            <p:cNvSpPr/>
            <p:nvPr/>
          </p:nvSpPr>
          <p:spPr>
            <a:xfrm>
              <a:off x="389988" y="1695088"/>
              <a:ext cx="290040" cy="266331"/>
            </a:xfrm>
            <a:custGeom>
              <a:avLst/>
              <a:gdLst/>
              <a:ahLst/>
              <a:cxnLst/>
              <a:rect l="0" t="0" r="0" b="0"/>
              <a:pathLst>
                <a:path w="290040" h="266331">
                  <a:moveTo>
                    <a:pt x="10094" y="0"/>
                  </a:moveTo>
                  <a:lnTo>
                    <a:pt x="1761" y="37478"/>
                  </a:lnTo>
                  <a:lnTo>
                    <a:pt x="0" y="94490"/>
                  </a:lnTo>
                  <a:lnTo>
                    <a:pt x="6887" y="146436"/>
                  </a:lnTo>
                  <a:lnTo>
                    <a:pt x="15261" y="208825"/>
                  </a:lnTo>
                  <a:lnTo>
                    <a:pt x="30213" y="236049"/>
                  </a:lnTo>
                  <a:lnTo>
                    <a:pt x="45942" y="248410"/>
                  </a:lnTo>
                  <a:lnTo>
                    <a:pt x="55050" y="253344"/>
                  </a:lnTo>
                  <a:lnTo>
                    <a:pt x="63461" y="254294"/>
                  </a:lnTo>
                  <a:lnTo>
                    <a:pt x="79047" y="249110"/>
                  </a:lnTo>
                  <a:lnTo>
                    <a:pt x="100975" y="227448"/>
                  </a:lnTo>
                  <a:lnTo>
                    <a:pt x="122290" y="193214"/>
                  </a:lnTo>
                  <a:lnTo>
                    <a:pt x="127029" y="170101"/>
                  </a:lnTo>
                  <a:lnTo>
                    <a:pt x="126656" y="159024"/>
                  </a:lnTo>
                  <a:lnTo>
                    <a:pt x="127576" y="156318"/>
                  </a:lnTo>
                  <a:lnTo>
                    <a:pt x="134461" y="173698"/>
                  </a:lnTo>
                  <a:lnTo>
                    <a:pt x="156266" y="221788"/>
                  </a:lnTo>
                  <a:lnTo>
                    <a:pt x="175717" y="247299"/>
                  </a:lnTo>
                  <a:lnTo>
                    <a:pt x="201887" y="264086"/>
                  </a:lnTo>
                  <a:lnTo>
                    <a:pt x="221678" y="266330"/>
                  </a:lnTo>
                  <a:lnTo>
                    <a:pt x="241002" y="262258"/>
                  </a:lnTo>
                  <a:lnTo>
                    <a:pt x="257389" y="252650"/>
                  </a:lnTo>
                  <a:lnTo>
                    <a:pt x="279769" y="222908"/>
                  </a:lnTo>
                  <a:lnTo>
                    <a:pt x="290039" y="178870"/>
                  </a:lnTo>
                  <a:lnTo>
                    <a:pt x="286274" y="123503"/>
                  </a:lnTo>
                  <a:lnTo>
                    <a:pt x="283835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58051" y="1705616"/>
              <a:ext cx="105286" cy="242157"/>
            </a:xfrm>
            <a:custGeom>
              <a:avLst/>
              <a:gdLst/>
              <a:ahLst/>
              <a:cxnLst/>
              <a:rect l="0" t="0" r="0" b="0"/>
              <a:pathLst>
                <a:path w="105286" h="242157">
                  <a:moveTo>
                    <a:pt x="0" y="0"/>
                  </a:moveTo>
                  <a:lnTo>
                    <a:pt x="0" y="58617"/>
                  </a:lnTo>
                  <a:lnTo>
                    <a:pt x="1170" y="120027"/>
                  </a:lnTo>
                  <a:lnTo>
                    <a:pt x="11453" y="181550"/>
                  </a:lnTo>
                  <a:lnTo>
                    <a:pt x="15619" y="205861"/>
                  </a:lnTo>
                  <a:lnTo>
                    <a:pt x="15092" y="207431"/>
                  </a:lnTo>
                  <a:lnTo>
                    <a:pt x="13571" y="204968"/>
                  </a:lnTo>
                  <a:lnTo>
                    <a:pt x="17019" y="184734"/>
                  </a:lnTo>
                  <a:lnTo>
                    <a:pt x="25450" y="156512"/>
                  </a:lnTo>
                  <a:lnTo>
                    <a:pt x="32175" y="149965"/>
                  </a:lnTo>
                  <a:lnTo>
                    <a:pt x="52125" y="142690"/>
                  </a:lnTo>
                  <a:lnTo>
                    <a:pt x="61656" y="144260"/>
                  </a:lnTo>
                  <a:lnTo>
                    <a:pt x="78486" y="155363"/>
                  </a:lnTo>
                  <a:lnTo>
                    <a:pt x="95525" y="181344"/>
                  </a:lnTo>
                  <a:lnTo>
                    <a:pt x="105285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20107" y="1778789"/>
              <a:ext cx="123009" cy="179512"/>
            </a:xfrm>
            <a:custGeom>
              <a:avLst/>
              <a:gdLst/>
              <a:ahLst/>
              <a:cxnLst/>
              <a:rect l="0" t="0" r="0" b="0"/>
              <a:pathLst>
                <a:path w="123009" h="179512">
                  <a:moveTo>
                    <a:pt x="6400" y="95283"/>
                  </a:moveTo>
                  <a:lnTo>
                    <a:pt x="24381" y="79642"/>
                  </a:lnTo>
                  <a:lnTo>
                    <a:pt x="80754" y="56846"/>
                  </a:lnTo>
                  <a:lnTo>
                    <a:pt x="101448" y="49734"/>
                  </a:lnTo>
                  <a:lnTo>
                    <a:pt x="116104" y="36435"/>
                  </a:lnTo>
                  <a:lnTo>
                    <a:pt x="121650" y="27975"/>
                  </a:lnTo>
                  <a:lnTo>
                    <a:pt x="123008" y="19995"/>
                  </a:lnTo>
                  <a:lnTo>
                    <a:pt x="121573" y="12336"/>
                  </a:lnTo>
                  <a:lnTo>
                    <a:pt x="118277" y="4890"/>
                  </a:lnTo>
                  <a:lnTo>
                    <a:pt x="112570" y="1096"/>
                  </a:lnTo>
                  <a:lnTo>
                    <a:pt x="96871" y="0"/>
                  </a:lnTo>
                  <a:lnTo>
                    <a:pt x="62712" y="5960"/>
                  </a:lnTo>
                  <a:lnTo>
                    <a:pt x="34134" y="20724"/>
                  </a:lnTo>
                  <a:lnTo>
                    <a:pt x="10848" y="39916"/>
                  </a:lnTo>
                  <a:lnTo>
                    <a:pt x="2528" y="59757"/>
                  </a:lnTo>
                  <a:lnTo>
                    <a:pt x="0" y="83003"/>
                  </a:lnTo>
                  <a:lnTo>
                    <a:pt x="10916" y="137166"/>
                  </a:lnTo>
                  <a:lnTo>
                    <a:pt x="26735" y="155232"/>
                  </a:lnTo>
                  <a:lnTo>
                    <a:pt x="48193" y="168720"/>
                  </a:lnTo>
                  <a:lnTo>
                    <a:pt x="90628" y="1795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105492" y="1810804"/>
              <a:ext cx="151401" cy="147497"/>
            </a:xfrm>
            <a:custGeom>
              <a:avLst/>
              <a:gdLst/>
              <a:ahLst/>
              <a:cxnLst/>
              <a:rect l="0" t="0" r="0" b="0"/>
              <a:pathLst>
                <a:path w="151401" h="147497">
                  <a:moveTo>
                    <a:pt x="0" y="63268"/>
                  </a:moveTo>
                  <a:lnTo>
                    <a:pt x="11178" y="74447"/>
                  </a:lnTo>
                  <a:lnTo>
                    <a:pt x="23719" y="103755"/>
                  </a:lnTo>
                  <a:lnTo>
                    <a:pt x="26341" y="106637"/>
                  </a:lnTo>
                  <a:lnTo>
                    <a:pt x="28089" y="103879"/>
                  </a:lnTo>
                  <a:lnTo>
                    <a:pt x="34398" y="43350"/>
                  </a:lnTo>
                  <a:lnTo>
                    <a:pt x="41024" y="22830"/>
                  </a:lnTo>
                  <a:lnTo>
                    <a:pt x="51768" y="5911"/>
                  </a:lnTo>
                  <a:lnTo>
                    <a:pt x="59078" y="1634"/>
                  </a:lnTo>
                  <a:lnTo>
                    <a:pt x="76560" y="0"/>
                  </a:lnTo>
                  <a:lnTo>
                    <a:pt x="92908" y="6293"/>
                  </a:lnTo>
                  <a:lnTo>
                    <a:pt x="122467" y="29397"/>
                  </a:lnTo>
                  <a:lnTo>
                    <a:pt x="138192" y="55182"/>
                  </a:lnTo>
                  <a:lnTo>
                    <a:pt x="150260" y="85049"/>
                  </a:lnTo>
                  <a:lnTo>
                    <a:pt x="151400" y="105704"/>
                  </a:lnTo>
                  <a:lnTo>
                    <a:pt x="147399" y="1474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1601425" y="1591580"/>
            <a:ext cx="6901646" cy="607855"/>
            <a:chOff x="1601425" y="1591580"/>
            <a:chExt cx="6901646" cy="607855"/>
          </a:xfrm>
        </p:grpSpPr>
        <p:sp>
          <p:nvSpPr>
            <p:cNvPr id="53" name="Freeform 52"/>
            <p:cNvSpPr/>
            <p:nvPr/>
          </p:nvSpPr>
          <p:spPr>
            <a:xfrm>
              <a:off x="1601425" y="1763000"/>
              <a:ext cx="220006" cy="205830"/>
            </a:xfrm>
            <a:custGeom>
              <a:avLst/>
              <a:gdLst/>
              <a:ahLst/>
              <a:cxnLst/>
              <a:rect l="0" t="0" r="0" b="0"/>
              <a:pathLst>
                <a:path w="220006" h="205830">
                  <a:moveTo>
                    <a:pt x="125248" y="90015"/>
                  </a:moveTo>
                  <a:lnTo>
                    <a:pt x="122129" y="47323"/>
                  </a:lnTo>
                  <a:lnTo>
                    <a:pt x="115673" y="27757"/>
                  </a:lnTo>
                  <a:lnTo>
                    <a:pt x="105005" y="11262"/>
                  </a:lnTo>
                  <a:lnTo>
                    <a:pt x="96545" y="5928"/>
                  </a:lnTo>
                  <a:lnTo>
                    <a:pt x="74666" y="0"/>
                  </a:lnTo>
                  <a:lnTo>
                    <a:pt x="41631" y="2253"/>
                  </a:lnTo>
                  <a:lnTo>
                    <a:pt x="33238" y="6940"/>
                  </a:lnTo>
                  <a:lnTo>
                    <a:pt x="20794" y="21507"/>
                  </a:lnTo>
                  <a:lnTo>
                    <a:pt x="7211" y="49439"/>
                  </a:lnTo>
                  <a:lnTo>
                    <a:pt x="0" y="112199"/>
                  </a:lnTo>
                  <a:lnTo>
                    <a:pt x="4711" y="167447"/>
                  </a:lnTo>
                  <a:lnTo>
                    <a:pt x="10965" y="175561"/>
                  </a:lnTo>
                  <a:lnTo>
                    <a:pt x="19814" y="179801"/>
                  </a:lnTo>
                  <a:lnTo>
                    <a:pt x="30392" y="181458"/>
                  </a:lnTo>
                  <a:lnTo>
                    <a:pt x="48385" y="177060"/>
                  </a:lnTo>
                  <a:lnTo>
                    <a:pt x="56458" y="172611"/>
                  </a:lnTo>
                  <a:lnTo>
                    <a:pt x="79000" y="143994"/>
                  </a:lnTo>
                  <a:lnTo>
                    <a:pt x="103184" y="90191"/>
                  </a:lnTo>
                  <a:lnTo>
                    <a:pt x="107030" y="79604"/>
                  </a:lnTo>
                  <a:lnTo>
                    <a:pt x="110763" y="77225"/>
                  </a:lnTo>
                  <a:lnTo>
                    <a:pt x="114421" y="80319"/>
                  </a:lnTo>
                  <a:lnTo>
                    <a:pt x="125160" y="110149"/>
                  </a:lnTo>
                  <a:lnTo>
                    <a:pt x="133398" y="136398"/>
                  </a:lnTo>
                  <a:lnTo>
                    <a:pt x="157750" y="172313"/>
                  </a:lnTo>
                  <a:lnTo>
                    <a:pt x="172449" y="186254"/>
                  </a:lnTo>
                  <a:lnTo>
                    <a:pt x="204242" y="201615"/>
                  </a:lnTo>
                  <a:lnTo>
                    <a:pt x="220005" y="2058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024180" y="1599022"/>
              <a:ext cx="165748" cy="399805"/>
            </a:xfrm>
            <a:custGeom>
              <a:avLst/>
              <a:gdLst/>
              <a:ahLst/>
              <a:cxnLst/>
              <a:rect l="0" t="0" r="0" b="0"/>
              <a:pathLst>
                <a:path w="165748" h="399805">
                  <a:moveTo>
                    <a:pt x="123633" y="232936"/>
                  </a:moveTo>
                  <a:lnTo>
                    <a:pt x="112455" y="216168"/>
                  </a:lnTo>
                  <a:lnTo>
                    <a:pt x="97608" y="204817"/>
                  </a:lnTo>
                  <a:lnTo>
                    <a:pt x="88735" y="200152"/>
                  </a:lnTo>
                  <a:lnTo>
                    <a:pt x="69519" y="198088"/>
                  </a:lnTo>
                  <a:lnTo>
                    <a:pt x="50449" y="202240"/>
                  </a:lnTo>
                  <a:lnTo>
                    <a:pt x="34175" y="211885"/>
                  </a:lnTo>
                  <a:lnTo>
                    <a:pt x="22263" y="227089"/>
                  </a:lnTo>
                  <a:lnTo>
                    <a:pt x="5083" y="271036"/>
                  </a:lnTo>
                  <a:lnTo>
                    <a:pt x="0" y="330842"/>
                  </a:lnTo>
                  <a:lnTo>
                    <a:pt x="12148" y="389892"/>
                  </a:lnTo>
                  <a:lnTo>
                    <a:pt x="17724" y="396065"/>
                  </a:lnTo>
                  <a:lnTo>
                    <a:pt x="24951" y="399011"/>
                  </a:lnTo>
                  <a:lnTo>
                    <a:pt x="33279" y="399804"/>
                  </a:lnTo>
                  <a:lnTo>
                    <a:pt x="48770" y="394447"/>
                  </a:lnTo>
                  <a:lnTo>
                    <a:pt x="63455" y="383098"/>
                  </a:lnTo>
                  <a:lnTo>
                    <a:pt x="83706" y="356977"/>
                  </a:lnTo>
                  <a:lnTo>
                    <a:pt x="111038" y="295154"/>
                  </a:lnTo>
                  <a:lnTo>
                    <a:pt x="125491" y="240063"/>
                  </a:lnTo>
                  <a:lnTo>
                    <a:pt x="137182" y="184875"/>
                  </a:lnTo>
                  <a:lnTo>
                    <a:pt x="142465" y="131478"/>
                  </a:lnTo>
                  <a:lnTo>
                    <a:pt x="151486" y="75505"/>
                  </a:lnTo>
                  <a:lnTo>
                    <a:pt x="151362" y="16788"/>
                  </a:lnTo>
                  <a:lnTo>
                    <a:pt x="148825" y="0"/>
                  </a:lnTo>
                  <a:lnTo>
                    <a:pt x="149786" y="436"/>
                  </a:lnTo>
                  <a:lnTo>
                    <a:pt x="151597" y="4237"/>
                  </a:lnTo>
                  <a:lnTo>
                    <a:pt x="147268" y="52364"/>
                  </a:lnTo>
                  <a:lnTo>
                    <a:pt x="145454" y="101184"/>
                  </a:lnTo>
                  <a:lnTo>
                    <a:pt x="147961" y="163844"/>
                  </a:lnTo>
                  <a:lnTo>
                    <a:pt x="153785" y="221888"/>
                  </a:lnTo>
                  <a:lnTo>
                    <a:pt x="154935" y="281273"/>
                  </a:lnTo>
                  <a:lnTo>
                    <a:pt x="155163" y="338064"/>
                  </a:lnTo>
                  <a:lnTo>
                    <a:pt x="156364" y="362718"/>
                  </a:lnTo>
                  <a:lnTo>
                    <a:pt x="165747" y="3908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270997" y="1787402"/>
              <a:ext cx="119184" cy="213013"/>
            </a:xfrm>
            <a:custGeom>
              <a:avLst/>
              <a:gdLst/>
              <a:ahLst/>
              <a:cxnLst/>
              <a:rect l="0" t="0" r="0" b="0"/>
              <a:pathLst>
                <a:path w="119184" h="213013">
                  <a:moveTo>
                    <a:pt x="13686" y="86670"/>
                  </a:moveTo>
                  <a:lnTo>
                    <a:pt x="67561" y="68712"/>
                  </a:lnTo>
                  <a:lnTo>
                    <a:pt x="97110" y="57303"/>
                  </a:lnTo>
                  <a:lnTo>
                    <a:pt x="113545" y="45932"/>
                  </a:lnTo>
                  <a:lnTo>
                    <a:pt x="117693" y="38454"/>
                  </a:lnTo>
                  <a:lnTo>
                    <a:pt x="119183" y="20787"/>
                  </a:lnTo>
                  <a:lnTo>
                    <a:pt x="115603" y="13502"/>
                  </a:lnTo>
                  <a:lnTo>
                    <a:pt x="102267" y="2288"/>
                  </a:lnTo>
                  <a:lnTo>
                    <a:pt x="93797" y="0"/>
                  </a:lnTo>
                  <a:lnTo>
                    <a:pt x="75028" y="577"/>
                  </a:lnTo>
                  <a:lnTo>
                    <a:pt x="54987" y="10972"/>
                  </a:lnTo>
                  <a:lnTo>
                    <a:pt x="36722" y="27290"/>
                  </a:lnTo>
                  <a:lnTo>
                    <a:pt x="15464" y="66362"/>
                  </a:lnTo>
                  <a:lnTo>
                    <a:pt x="0" y="107875"/>
                  </a:lnTo>
                  <a:lnTo>
                    <a:pt x="402" y="144946"/>
                  </a:lnTo>
                  <a:lnTo>
                    <a:pt x="7931" y="179976"/>
                  </a:lnTo>
                  <a:lnTo>
                    <a:pt x="13359" y="188648"/>
                  </a:lnTo>
                  <a:lnTo>
                    <a:pt x="28749" y="201404"/>
                  </a:lnTo>
                  <a:lnTo>
                    <a:pt x="44167" y="207853"/>
                  </a:lnTo>
                  <a:lnTo>
                    <a:pt x="66329" y="2130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488905" y="1779316"/>
              <a:ext cx="90577" cy="178985"/>
            </a:xfrm>
            <a:custGeom>
              <a:avLst/>
              <a:gdLst/>
              <a:ahLst/>
              <a:cxnLst/>
              <a:rect l="0" t="0" r="0" b="0"/>
              <a:pathLst>
                <a:path w="90577" h="178985">
                  <a:moveTo>
                    <a:pt x="69520" y="0"/>
                  </a:moveTo>
                  <a:lnTo>
                    <a:pt x="45473" y="9575"/>
                  </a:lnTo>
                  <a:lnTo>
                    <a:pt x="31146" y="20243"/>
                  </a:lnTo>
                  <a:lnTo>
                    <a:pt x="9926" y="50581"/>
                  </a:lnTo>
                  <a:lnTo>
                    <a:pt x="0" y="89206"/>
                  </a:lnTo>
                  <a:lnTo>
                    <a:pt x="2648" y="124697"/>
                  </a:lnTo>
                  <a:lnTo>
                    <a:pt x="10943" y="143548"/>
                  </a:lnTo>
                  <a:lnTo>
                    <a:pt x="16430" y="151851"/>
                  </a:lnTo>
                  <a:lnTo>
                    <a:pt x="31886" y="164195"/>
                  </a:lnTo>
                  <a:lnTo>
                    <a:pt x="50454" y="172411"/>
                  </a:lnTo>
                  <a:lnTo>
                    <a:pt x="90576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684766" y="1853015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10529" y="0"/>
                  </a:moveTo>
                  <a:lnTo>
                    <a:pt x="2196" y="3747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674238" y="169508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770892" y="1802321"/>
              <a:ext cx="210443" cy="166509"/>
            </a:xfrm>
            <a:custGeom>
              <a:avLst/>
              <a:gdLst/>
              <a:ahLst/>
              <a:cxnLst/>
              <a:rect l="0" t="0" r="0" b="0"/>
              <a:pathLst>
                <a:path w="210443" h="166509">
                  <a:moveTo>
                    <a:pt x="19159" y="103337"/>
                  </a:moveTo>
                  <a:lnTo>
                    <a:pt x="19159" y="125693"/>
                  </a:lnTo>
                  <a:lnTo>
                    <a:pt x="17990" y="126430"/>
                  </a:lnTo>
                  <a:lnTo>
                    <a:pt x="4505" y="70445"/>
                  </a:lnTo>
                  <a:lnTo>
                    <a:pt x="0" y="26781"/>
                  </a:lnTo>
                  <a:lnTo>
                    <a:pt x="2877" y="16034"/>
                  </a:lnTo>
                  <a:lnTo>
                    <a:pt x="8304" y="7701"/>
                  </a:lnTo>
                  <a:lnTo>
                    <a:pt x="15432" y="975"/>
                  </a:lnTo>
                  <a:lnTo>
                    <a:pt x="21354" y="0"/>
                  </a:lnTo>
                  <a:lnTo>
                    <a:pt x="26472" y="2860"/>
                  </a:lnTo>
                  <a:lnTo>
                    <a:pt x="35277" y="15397"/>
                  </a:lnTo>
                  <a:lnTo>
                    <a:pt x="59655" y="67710"/>
                  </a:lnTo>
                  <a:lnTo>
                    <a:pt x="79381" y="102139"/>
                  </a:lnTo>
                  <a:lnTo>
                    <a:pt x="85044" y="106048"/>
                  </a:lnTo>
                  <a:lnTo>
                    <a:pt x="89988" y="105144"/>
                  </a:lnTo>
                  <a:lnTo>
                    <a:pt x="94455" y="101032"/>
                  </a:lnTo>
                  <a:lnTo>
                    <a:pt x="122847" y="46091"/>
                  </a:lnTo>
                  <a:lnTo>
                    <a:pt x="130398" y="41777"/>
                  </a:lnTo>
                  <a:lnTo>
                    <a:pt x="148148" y="40102"/>
                  </a:lnTo>
                  <a:lnTo>
                    <a:pt x="164615" y="46376"/>
                  </a:lnTo>
                  <a:lnTo>
                    <a:pt x="172282" y="51325"/>
                  </a:lnTo>
                  <a:lnTo>
                    <a:pt x="183920" y="66182"/>
                  </a:lnTo>
                  <a:lnTo>
                    <a:pt x="206513" y="104316"/>
                  </a:lnTo>
                  <a:lnTo>
                    <a:pt x="210442" y="127949"/>
                  </a:lnTo>
                  <a:lnTo>
                    <a:pt x="208672" y="1665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068191" y="1827121"/>
              <a:ext cx="153530" cy="131180"/>
            </a:xfrm>
            <a:custGeom>
              <a:avLst/>
              <a:gdLst/>
              <a:ahLst/>
              <a:cxnLst/>
              <a:rect l="0" t="0" r="0" b="0"/>
              <a:pathLst>
                <a:path w="153530" h="131180">
                  <a:moveTo>
                    <a:pt x="58772" y="57480"/>
                  </a:moveTo>
                  <a:lnTo>
                    <a:pt x="69950" y="40712"/>
                  </a:lnTo>
                  <a:lnTo>
                    <a:pt x="70904" y="32263"/>
                  </a:lnTo>
                  <a:lnTo>
                    <a:pt x="65724" y="13517"/>
                  </a:lnTo>
                  <a:lnTo>
                    <a:pt x="58727" y="7114"/>
                  </a:lnTo>
                  <a:lnTo>
                    <a:pt x="38475" y="0"/>
                  </a:lnTo>
                  <a:lnTo>
                    <a:pt x="28863" y="1612"/>
                  </a:lnTo>
                  <a:lnTo>
                    <a:pt x="11944" y="12763"/>
                  </a:lnTo>
                  <a:lnTo>
                    <a:pt x="2865" y="32536"/>
                  </a:lnTo>
                  <a:lnTo>
                    <a:pt x="0" y="56922"/>
                  </a:lnTo>
                  <a:lnTo>
                    <a:pt x="2626" y="83358"/>
                  </a:lnTo>
                  <a:lnTo>
                    <a:pt x="10812" y="104466"/>
                  </a:lnTo>
                  <a:lnTo>
                    <a:pt x="16270" y="113370"/>
                  </a:lnTo>
                  <a:lnTo>
                    <a:pt x="23418" y="115797"/>
                  </a:lnTo>
                  <a:lnTo>
                    <a:pt x="31693" y="113905"/>
                  </a:lnTo>
                  <a:lnTo>
                    <a:pt x="40720" y="109135"/>
                  </a:lnTo>
                  <a:lnTo>
                    <a:pt x="53868" y="94475"/>
                  </a:lnTo>
                  <a:lnTo>
                    <a:pt x="62442" y="75092"/>
                  </a:lnTo>
                  <a:lnTo>
                    <a:pt x="66253" y="50879"/>
                  </a:lnTo>
                  <a:lnTo>
                    <a:pt x="68439" y="46060"/>
                  </a:lnTo>
                  <a:lnTo>
                    <a:pt x="71066" y="46357"/>
                  </a:lnTo>
                  <a:lnTo>
                    <a:pt x="77104" y="56046"/>
                  </a:lnTo>
                  <a:lnTo>
                    <a:pt x="93632" y="87742"/>
                  </a:lnTo>
                  <a:lnTo>
                    <a:pt x="119081" y="116880"/>
                  </a:lnTo>
                  <a:lnTo>
                    <a:pt x="132759" y="124824"/>
                  </a:lnTo>
                  <a:lnTo>
                    <a:pt x="153529" y="1311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89830" y="1631917"/>
              <a:ext cx="16119" cy="315856"/>
            </a:xfrm>
            <a:custGeom>
              <a:avLst/>
              <a:gdLst/>
              <a:ahLst/>
              <a:cxnLst/>
              <a:rect l="0" t="0" r="0" b="0"/>
              <a:pathLst>
                <a:path w="16119" h="315856">
                  <a:moveTo>
                    <a:pt x="5589" y="0"/>
                  </a:moveTo>
                  <a:lnTo>
                    <a:pt x="0" y="16767"/>
                  </a:lnTo>
                  <a:lnTo>
                    <a:pt x="3272" y="71855"/>
                  </a:lnTo>
                  <a:lnTo>
                    <a:pt x="6073" y="128915"/>
                  </a:lnTo>
                  <a:lnTo>
                    <a:pt x="12621" y="189105"/>
                  </a:lnTo>
                  <a:lnTo>
                    <a:pt x="15082" y="243334"/>
                  </a:lnTo>
                  <a:lnTo>
                    <a:pt x="15913" y="294814"/>
                  </a:lnTo>
                  <a:lnTo>
                    <a:pt x="16118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39946" y="1807261"/>
              <a:ext cx="108092" cy="161569"/>
            </a:xfrm>
            <a:custGeom>
              <a:avLst/>
              <a:gdLst/>
              <a:ahLst/>
              <a:cxnLst/>
              <a:rect l="0" t="0" r="0" b="0"/>
              <a:pathLst>
                <a:path w="108092" h="161569">
                  <a:moveTo>
                    <a:pt x="23971" y="77340"/>
                  </a:moveTo>
                  <a:lnTo>
                    <a:pt x="83911" y="58211"/>
                  </a:lnTo>
                  <a:lnTo>
                    <a:pt x="101694" y="47001"/>
                  </a:lnTo>
                  <a:lnTo>
                    <a:pt x="106202" y="38397"/>
                  </a:lnTo>
                  <a:lnTo>
                    <a:pt x="108091" y="16358"/>
                  </a:lnTo>
                  <a:lnTo>
                    <a:pt x="103448" y="8609"/>
                  </a:lnTo>
                  <a:lnTo>
                    <a:pt x="95673" y="3443"/>
                  </a:lnTo>
                  <a:lnTo>
                    <a:pt x="85810" y="0"/>
                  </a:lnTo>
                  <a:lnTo>
                    <a:pt x="49572" y="742"/>
                  </a:lnTo>
                  <a:lnTo>
                    <a:pt x="29110" y="11711"/>
                  </a:lnTo>
                  <a:lnTo>
                    <a:pt x="13387" y="28284"/>
                  </a:lnTo>
                  <a:lnTo>
                    <a:pt x="2499" y="47348"/>
                  </a:lnTo>
                  <a:lnTo>
                    <a:pt x="0" y="70639"/>
                  </a:lnTo>
                  <a:lnTo>
                    <a:pt x="3958" y="95419"/>
                  </a:lnTo>
                  <a:lnTo>
                    <a:pt x="19341" y="127930"/>
                  </a:lnTo>
                  <a:lnTo>
                    <a:pt x="32051" y="145058"/>
                  </a:lnTo>
                  <a:lnTo>
                    <a:pt x="48619" y="154230"/>
                  </a:lnTo>
                  <a:lnTo>
                    <a:pt x="76613" y="1615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826783" y="1791804"/>
              <a:ext cx="126041" cy="155969"/>
            </a:xfrm>
            <a:custGeom>
              <a:avLst/>
              <a:gdLst/>
              <a:ahLst/>
              <a:cxnLst/>
              <a:rect l="0" t="0" r="0" b="0"/>
              <a:pathLst>
                <a:path w="126041" h="155969">
                  <a:moveTo>
                    <a:pt x="5590" y="61211"/>
                  </a:moveTo>
                  <a:lnTo>
                    <a:pt x="0" y="77979"/>
                  </a:lnTo>
                  <a:lnTo>
                    <a:pt x="376" y="95569"/>
                  </a:lnTo>
                  <a:lnTo>
                    <a:pt x="4903" y="143681"/>
                  </a:lnTo>
                  <a:lnTo>
                    <a:pt x="5499" y="90991"/>
                  </a:lnTo>
                  <a:lnTo>
                    <a:pt x="15147" y="34642"/>
                  </a:lnTo>
                  <a:lnTo>
                    <a:pt x="25825" y="10798"/>
                  </a:lnTo>
                  <a:lnTo>
                    <a:pt x="33118" y="4206"/>
                  </a:lnTo>
                  <a:lnTo>
                    <a:pt x="41490" y="981"/>
                  </a:lnTo>
                  <a:lnTo>
                    <a:pt x="50580" y="0"/>
                  </a:lnTo>
                  <a:lnTo>
                    <a:pt x="66920" y="5151"/>
                  </a:lnTo>
                  <a:lnTo>
                    <a:pt x="74552" y="9799"/>
                  </a:lnTo>
                  <a:lnTo>
                    <a:pt x="86152" y="24324"/>
                  </a:lnTo>
                  <a:lnTo>
                    <a:pt x="110553" y="82727"/>
                  </a:lnTo>
                  <a:lnTo>
                    <a:pt x="126040" y="132631"/>
                  </a:lnTo>
                  <a:lnTo>
                    <a:pt x="121403" y="155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003210" y="1667681"/>
              <a:ext cx="134490" cy="342749"/>
            </a:xfrm>
            <a:custGeom>
              <a:avLst/>
              <a:gdLst/>
              <a:ahLst/>
              <a:cxnLst/>
              <a:rect l="0" t="0" r="0" b="0"/>
              <a:pathLst>
                <a:path w="134490" h="342749">
                  <a:moveTo>
                    <a:pt x="92375" y="206391"/>
                  </a:moveTo>
                  <a:lnTo>
                    <a:pt x="63066" y="177083"/>
                  </a:lnTo>
                  <a:lnTo>
                    <a:pt x="55289" y="173984"/>
                  </a:lnTo>
                  <a:lnTo>
                    <a:pt x="37288" y="173661"/>
                  </a:lnTo>
                  <a:lnTo>
                    <a:pt x="29914" y="177552"/>
                  </a:lnTo>
                  <a:lnTo>
                    <a:pt x="18601" y="191234"/>
                  </a:lnTo>
                  <a:lnTo>
                    <a:pt x="5655" y="218668"/>
                  </a:lnTo>
                  <a:lnTo>
                    <a:pt x="0" y="260201"/>
                  </a:lnTo>
                  <a:lnTo>
                    <a:pt x="9503" y="303963"/>
                  </a:lnTo>
                  <a:lnTo>
                    <a:pt x="27136" y="335387"/>
                  </a:lnTo>
                  <a:lnTo>
                    <a:pt x="34845" y="340352"/>
                  </a:lnTo>
                  <a:lnTo>
                    <a:pt x="52768" y="342748"/>
                  </a:lnTo>
                  <a:lnTo>
                    <a:pt x="61291" y="339410"/>
                  </a:lnTo>
                  <a:lnTo>
                    <a:pt x="77001" y="326342"/>
                  </a:lnTo>
                  <a:lnTo>
                    <a:pt x="93409" y="293665"/>
                  </a:lnTo>
                  <a:lnTo>
                    <a:pt x="108264" y="233466"/>
                  </a:lnTo>
                  <a:lnTo>
                    <a:pt x="112411" y="172182"/>
                  </a:lnTo>
                  <a:lnTo>
                    <a:pt x="113129" y="118266"/>
                  </a:lnTo>
                  <a:lnTo>
                    <a:pt x="113342" y="64077"/>
                  </a:lnTo>
                  <a:lnTo>
                    <a:pt x="113414" y="3844"/>
                  </a:lnTo>
                  <a:lnTo>
                    <a:pt x="113420" y="0"/>
                  </a:lnTo>
                  <a:lnTo>
                    <a:pt x="106195" y="59022"/>
                  </a:lnTo>
                  <a:lnTo>
                    <a:pt x="103879" y="106704"/>
                  </a:lnTo>
                  <a:lnTo>
                    <a:pt x="104362" y="156707"/>
                  </a:lnTo>
                  <a:lnTo>
                    <a:pt x="114413" y="212998"/>
                  </a:lnTo>
                  <a:lnTo>
                    <a:pt x="131456" y="270388"/>
                  </a:lnTo>
                  <a:lnTo>
                    <a:pt x="134489" y="2800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244200" y="1789844"/>
              <a:ext cx="90962" cy="171838"/>
            </a:xfrm>
            <a:custGeom>
              <a:avLst/>
              <a:gdLst/>
              <a:ahLst/>
              <a:cxnLst/>
              <a:rect l="0" t="0" r="0" b="0"/>
              <a:pathLst>
                <a:path w="90962" h="171838">
                  <a:moveTo>
                    <a:pt x="61955" y="0"/>
                  </a:moveTo>
                  <a:lnTo>
                    <a:pt x="23582" y="29308"/>
                  </a:lnTo>
                  <a:lnTo>
                    <a:pt x="2362" y="55087"/>
                  </a:lnTo>
                  <a:lnTo>
                    <a:pt x="0" y="63631"/>
                  </a:lnTo>
                  <a:lnTo>
                    <a:pt x="764" y="71667"/>
                  </a:lnTo>
                  <a:lnTo>
                    <a:pt x="3614" y="79363"/>
                  </a:lnTo>
                  <a:lnTo>
                    <a:pt x="10193" y="85664"/>
                  </a:lnTo>
                  <a:lnTo>
                    <a:pt x="71237" y="120219"/>
                  </a:lnTo>
                  <a:lnTo>
                    <a:pt x="87917" y="133759"/>
                  </a:lnTo>
                  <a:lnTo>
                    <a:pt x="90961" y="140646"/>
                  </a:lnTo>
                  <a:lnTo>
                    <a:pt x="90651" y="147576"/>
                  </a:lnTo>
                  <a:lnTo>
                    <a:pt x="88105" y="154536"/>
                  </a:lnTo>
                  <a:lnTo>
                    <a:pt x="75917" y="165389"/>
                  </a:lnTo>
                  <a:lnTo>
                    <a:pt x="67753" y="169921"/>
                  </a:lnTo>
                  <a:lnTo>
                    <a:pt x="49324" y="171837"/>
                  </a:lnTo>
                  <a:lnTo>
                    <a:pt x="31775" y="168789"/>
                  </a:lnTo>
                  <a:lnTo>
                    <a:pt x="9313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664124" y="1821430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643067" y="16845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722140" y="1830250"/>
              <a:ext cx="142027" cy="149108"/>
            </a:xfrm>
            <a:custGeom>
              <a:avLst/>
              <a:gdLst/>
              <a:ahLst/>
              <a:cxnLst/>
              <a:rect l="0" t="0" r="0" b="0"/>
              <a:pathLst>
                <a:path w="142027" h="149108">
                  <a:moveTo>
                    <a:pt x="15684" y="75408"/>
                  </a:moveTo>
                  <a:lnTo>
                    <a:pt x="15684" y="134024"/>
                  </a:lnTo>
                  <a:lnTo>
                    <a:pt x="14514" y="139052"/>
                  </a:lnTo>
                  <a:lnTo>
                    <a:pt x="12565" y="138894"/>
                  </a:lnTo>
                  <a:lnTo>
                    <a:pt x="10095" y="135280"/>
                  </a:lnTo>
                  <a:lnTo>
                    <a:pt x="0" y="75657"/>
                  </a:lnTo>
                  <a:lnTo>
                    <a:pt x="1808" y="43896"/>
                  </a:lnTo>
                  <a:lnTo>
                    <a:pt x="9907" y="25918"/>
                  </a:lnTo>
                  <a:lnTo>
                    <a:pt x="15342" y="17848"/>
                  </a:lnTo>
                  <a:lnTo>
                    <a:pt x="30740" y="5762"/>
                  </a:lnTo>
                  <a:lnTo>
                    <a:pt x="39759" y="901"/>
                  </a:lnTo>
                  <a:lnTo>
                    <a:pt x="49281" y="0"/>
                  </a:lnTo>
                  <a:lnTo>
                    <a:pt x="69221" y="5238"/>
                  </a:lnTo>
                  <a:lnTo>
                    <a:pt x="86661" y="18485"/>
                  </a:lnTo>
                  <a:lnTo>
                    <a:pt x="101042" y="36071"/>
                  </a:lnTo>
                  <a:lnTo>
                    <a:pt x="133536" y="97878"/>
                  </a:lnTo>
                  <a:lnTo>
                    <a:pt x="142026" y="1491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135159" y="1828696"/>
              <a:ext cx="202790" cy="182248"/>
            </a:xfrm>
            <a:custGeom>
              <a:avLst/>
              <a:gdLst/>
              <a:ahLst/>
              <a:cxnLst/>
              <a:rect l="0" t="0" r="0" b="0"/>
              <a:pathLst>
                <a:path w="202790" h="182248">
                  <a:moveTo>
                    <a:pt x="108032" y="34848"/>
                  </a:moveTo>
                  <a:lnTo>
                    <a:pt x="102443" y="18080"/>
                  </a:lnTo>
                  <a:lnTo>
                    <a:pt x="90341" y="6728"/>
                  </a:lnTo>
                  <a:lnTo>
                    <a:pt x="82200" y="2063"/>
                  </a:lnTo>
                  <a:lnTo>
                    <a:pt x="63796" y="0"/>
                  </a:lnTo>
                  <a:lnTo>
                    <a:pt x="45088" y="4152"/>
                  </a:lnTo>
                  <a:lnTo>
                    <a:pt x="28975" y="13796"/>
                  </a:lnTo>
                  <a:lnTo>
                    <a:pt x="17133" y="29001"/>
                  </a:lnTo>
                  <a:lnTo>
                    <a:pt x="0" y="72947"/>
                  </a:lnTo>
                  <a:lnTo>
                    <a:pt x="113" y="112947"/>
                  </a:lnTo>
                  <a:lnTo>
                    <a:pt x="7816" y="134289"/>
                  </a:lnTo>
                  <a:lnTo>
                    <a:pt x="13145" y="143256"/>
                  </a:lnTo>
                  <a:lnTo>
                    <a:pt x="31545" y="156339"/>
                  </a:lnTo>
                  <a:lnTo>
                    <a:pt x="43003" y="161465"/>
                  </a:lnTo>
                  <a:lnTo>
                    <a:pt x="52981" y="162543"/>
                  </a:lnTo>
                  <a:lnTo>
                    <a:pt x="70307" y="157502"/>
                  </a:lnTo>
                  <a:lnTo>
                    <a:pt x="82687" y="144343"/>
                  </a:lnTo>
                  <a:lnTo>
                    <a:pt x="120356" y="85657"/>
                  </a:lnTo>
                  <a:lnTo>
                    <a:pt x="124437" y="82759"/>
                  </a:lnTo>
                  <a:lnTo>
                    <a:pt x="128327" y="84336"/>
                  </a:lnTo>
                  <a:lnTo>
                    <a:pt x="135770" y="95447"/>
                  </a:lnTo>
                  <a:lnTo>
                    <a:pt x="153199" y="128056"/>
                  </a:lnTo>
                  <a:lnTo>
                    <a:pt x="189409" y="173677"/>
                  </a:lnTo>
                  <a:lnTo>
                    <a:pt x="202789" y="1822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712417" y="1621388"/>
              <a:ext cx="293095" cy="383135"/>
            </a:xfrm>
            <a:custGeom>
              <a:avLst/>
              <a:gdLst/>
              <a:ahLst/>
              <a:cxnLst/>
              <a:rect l="0" t="0" r="0" b="0"/>
              <a:pathLst>
                <a:path w="293095" h="383135">
                  <a:moveTo>
                    <a:pt x="151956" y="0"/>
                  </a:moveTo>
                  <a:lnTo>
                    <a:pt x="120674" y="9576"/>
                  </a:lnTo>
                  <a:lnTo>
                    <a:pt x="96934" y="27534"/>
                  </a:lnTo>
                  <a:lnTo>
                    <a:pt x="53789" y="83627"/>
                  </a:lnTo>
                  <a:lnTo>
                    <a:pt x="33832" y="109916"/>
                  </a:lnTo>
                  <a:lnTo>
                    <a:pt x="12196" y="173038"/>
                  </a:lnTo>
                  <a:lnTo>
                    <a:pt x="0" y="228329"/>
                  </a:lnTo>
                  <a:lnTo>
                    <a:pt x="6430" y="284311"/>
                  </a:lnTo>
                  <a:lnTo>
                    <a:pt x="18760" y="323277"/>
                  </a:lnTo>
                  <a:lnTo>
                    <a:pt x="43888" y="367884"/>
                  </a:lnTo>
                  <a:lnTo>
                    <a:pt x="53004" y="375107"/>
                  </a:lnTo>
                  <a:lnTo>
                    <a:pt x="75612" y="383134"/>
                  </a:lnTo>
                  <a:lnTo>
                    <a:pt x="114648" y="382063"/>
                  </a:lnTo>
                  <a:lnTo>
                    <a:pt x="150260" y="374337"/>
                  </a:lnTo>
                  <a:lnTo>
                    <a:pt x="177450" y="359049"/>
                  </a:lnTo>
                  <a:lnTo>
                    <a:pt x="221919" y="319151"/>
                  </a:lnTo>
                  <a:lnTo>
                    <a:pt x="257211" y="264455"/>
                  </a:lnTo>
                  <a:lnTo>
                    <a:pt x="275170" y="228876"/>
                  </a:lnTo>
                  <a:lnTo>
                    <a:pt x="293094" y="168310"/>
                  </a:lnTo>
                  <a:lnTo>
                    <a:pt x="286897" y="115092"/>
                  </a:lnTo>
                  <a:lnTo>
                    <a:pt x="274407" y="65108"/>
                  </a:lnTo>
                  <a:lnTo>
                    <a:pt x="252969" y="32160"/>
                  </a:lnTo>
                  <a:lnTo>
                    <a:pt x="224390" y="11349"/>
                  </a:lnTo>
                  <a:lnTo>
                    <a:pt x="1940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127585" y="2000414"/>
              <a:ext cx="29866" cy="189514"/>
            </a:xfrm>
            <a:custGeom>
              <a:avLst/>
              <a:gdLst/>
              <a:ahLst/>
              <a:cxnLst/>
              <a:rect l="0" t="0" r="0" b="0"/>
              <a:pathLst>
                <a:path w="29866" h="189514">
                  <a:moveTo>
                    <a:pt x="0" y="0"/>
                  </a:moveTo>
                  <a:lnTo>
                    <a:pt x="11179" y="16768"/>
                  </a:lnTo>
                  <a:lnTo>
                    <a:pt x="22876" y="75445"/>
                  </a:lnTo>
                  <a:lnTo>
                    <a:pt x="29865" y="130197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473571" y="1591580"/>
              <a:ext cx="159383" cy="440551"/>
            </a:xfrm>
            <a:custGeom>
              <a:avLst/>
              <a:gdLst/>
              <a:ahLst/>
              <a:cxnLst/>
              <a:rect l="0" t="0" r="0" b="0"/>
              <a:pathLst>
                <a:path w="159383" h="440551">
                  <a:moveTo>
                    <a:pt x="148854" y="261435"/>
                  </a:moveTo>
                  <a:lnTo>
                    <a:pt x="122468" y="245794"/>
                  </a:lnTo>
                  <a:lnTo>
                    <a:pt x="99302" y="237716"/>
                  </a:lnTo>
                  <a:lnTo>
                    <a:pt x="76528" y="236465"/>
                  </a:lnTo>
                  <a:lnTo>
                    <a:pt x="55878" y="240979"/>
                  </a:lnTo>
                  <a:lnTo>
                    <a:pt x="38901" y="250784"/>
                  </a:lnTo>
                  <a:lnTo>
                    <a:pt x="16189" y="275047"/>
                  </a:lnTo>
                  <a:lnTo>
                    <a:pt x="232" y="304463"/>
                  </a:lnTo>
                  <a:lnTo>
                    <a:pt x="0" y="361485"/>
                  </a:lnTo>
                  <a:lnTo>
                    <a:pt x="3363" y="402474"/>
                  </a:lnTo>
                  <a:lnTo>
                    <a:pt x="12442" y="421995"/>
                  </a:lnTo>
                  <a:lnTo>
                    <a:pt x="27395" y="435350"/>
                  </a:lnTo>
                  <a:lnTo>
                    <a:pt x="36296" y="440550"/>
                  </a:lnTo>
                  <a:lnTo>
                    <a:pt x="45739" y="440506"/>
                  </a:lnTo>
                  <a:lnTo>
                    <a:pt x="65591" y="431100"/>
                  </a:lnTo>
                  <a:lnTo>
                    <a:pt x="90908" y="411662"/>
                  </a:lnTo>
                  <a:lnTo>
                    <a:pt x="113228" y="379906"/>
                  </a:lnTo>
                  <a:lnTo>
                    <a:pt x="133324" y="318849"/>
                  </a:lnTo>
                  <a:lnTo>
                    <a:pt x="144902" y="266618"/>
                  </a:lnTo>
                  <a:lnTo>
                    <a:pt x="154571" y="207209"/>
                  </a:lnTo>
                  <a:lnTo>
                    <a:pt x="157957" y="146322"/>
                  </a:lnTo>
                  <a:lnTo>
                    <a:pt x="157790" y="90717"/>
                  </a:lnTo>
                  <a:lnTo>
                    <a:pt x="150852" y="38367"/>
                  </a:lnTo>
                  <a:lnTo>
                    <a:pt x="144673" y="7486"/>
                  </a:lnTo>
                  <a:lnTo>
                    <a:pt x="140217" y="889"/>
                  </a:lnTo>
                  <a:lnTo>
                    <a:pt x="134907" y="0"/>
                  </a:lnTo>
                  <a:lnTo>
                    <a:pt x="129027" y="2917"/>
                  </a:lnTo>
                  <a:lnTo>
                    <a:pt x="119375" y="18636"/>
                  </a:lnTo>
                  <a:lnTo>
                    <a:pt x="112355" y="42391"/>
                  </a:lnTo>
                  <a:lnTo>
                    <a:pt x="109574" y="86309"/>
                  </a:lnTo>
                  <a:lnTo>
                    <a:pt x="115402" y="140015"/>
                  </a:lnTo>
                  <a:lnTo>
                    <a:pt x="116899" y="200666"/>
                  </a:lnTo>
                  <a:lnTo>
                    <a:pt x="118366" y="263773"/>
                  </a:lnTo>
                  <a:lnTo>
                    <a:pt x="126823" y="301122"/>
                  </a:lnTo>
                  <a:lnTo>
                    <a:pt x="146928" y="342064"/>
                  </a:lnTo>
                  <a:lnTo>
                    <a:pt x="159382" y="3667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685595" y="1789844"/>
              <a:ext cx="105286" cy="168579"/>
            </a:xfrm>
            <a:custGeom>
              <a:avLst/>
              <a:gdLst/>
              <a:ahLst/>
              <a:cxnLst/>
              <a:rect l="0" t="0" r="0" b="0"/>
              <a:pathLst>
                <a:path w="105286" h="168579">
                  <a:moveTo>
                    <a:pt x="0" y="21057"/>
                  </a:moveTo>
                  <a:lnTo>
                    <a:pt x="5590" y="79674"/>
                  </a:lnTo>
                  <a:lnTo>
                    <a:pt x="17959" y="139914"/>
                  </a:lnTo>
                  <a:lnTo>
                    <a:pt x="25858" y="168578"/>
                  </a:lnTo>
                  <a:lnTo>
                    <a:pt x="21921" y="123166"/>
                  </a:lnTo>
                  <a:lnTo>
                    <a:pt x="26903" y="80817"/>
                  </a:lnTo>
                  <a:lnTo>
                    <a:pt x="35744" y="58926"/>
                  </a:lnTo>
                  <a:lnTo>
                    <a:pt x="60483" y="2580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826050" y="1857955"/>
              <a:ext cx="118451" cy="155373"/>
            </a:xfrm>
            <a:custGeom>
              <a:avLst/>
              <a:gdLst/>
              <a:ahLst/>
              <a:cxnLst/>
              <a:rect l="0" t="0" r="0" b="0"/>
              <a:pathLst>
                <a:path w="118451" h="155373">
                  <a:moveTo>
                    <a:pt x="80644" y="5589"/>
                  </a:moveTo>
                  <a:lnTo>
                    <a:pt x="63876" y="0"/>
                  </a:lnTo>
                  <a:lnTo>
                    <a:pt x="31092" y="2113"/>
                  </a:lnTo>
                  <a:lnTo>
                    <a:pt x="21873" y="7951"/>
                  </a:lnTo>
                  <a:lnTo>
                    <a:pt x="8510" y="26915"/>
                  </a:lnTo>
                  <a:lnTo>
                    <a:pt x="0" y="63900"/>
                  </a:lnTo>
                  <a:lnTo>
                    <a:pt x="5529" y="109914"/>
                  </a:lnTo>
                  <a:lnTo>
                    <a:pt x="11385" y="131504"/>
                  </a:lnTo>
                  <a:lnTo>
                    <a:pt x="16924" y="139835"/>
                  </a:lnTo>
                  <a:lnTo>
                    <a:pt x="32436" y="152211"/>
                  </a:lnTo>
                  <a:lnTo>
                    <a:pt x="51030" y="155372"/>
                  </a:lnTo>
                  <a:lnTo>
                    <a:pt x="60901" y="154577"/>
                  </a:lnTo>
                  <a:lnTo>
                    <a:pt x="78108" y="147455"/>
                  </a:lnTo>
                  <a:lnTo>
                    <a:pt x="93555" y="135321"/>
                  </a:lnTo>
                  <a:lnTo>
                    <a:pt x="108219" y="118229"/>
                  </a:lnTo>
                  <a:lnTo>
                    <a:pt x="116296" y="95816"/>
                  </a:lnTo>
                  <a:lnTo>
                    <a:pt x="118450" y="83287"/>
                  </a:lnTo>
                  <a:lnTo>
                    <a:pt x="114604" y="60009"/>
                  </a:lnTo>
                  <a:lnTo>
                    <a:pt x="91172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012687" y="1826099"/>
              <a:ext cx="123214" cy="373336"/>
            </a:xfrm>
            <a:custGeom>
              <a:avLst/>
              <a:gdLst/>
              <a:ahLst/>
              <a:cxnLst/>
              <a:rect l="0" t="0" r="0" b="0"/>
              <a:pathLst>
                <a:path w="123214" h="373336">
                  <a:moveTo>
                    <a:pt x="9820" y="121673"/>
                  </a:moveTo>
                  <a:lnTo>
                    <a:pt x="18886" y="180289"/>
                  </a:lnTo>
                  <a:lnTo>
                    <a:pt x="20060" y="242869"/>
                  </a:lnTo>
                  <a:lnTo>
                    <a:pt x="20263" y="293023"/>
                  </a:lnTo>
                  <a:lnTo>
                    <a:pt x="20331" y="352485"/>
                  </a:lnTo>
                  <a:lnTo>
                    <a:pt x="19172" y="372825"/>
                  </a:lnTo>
                  <a:lnTo>
                    <a:pt x="17224" y="373335"/>
                  </a:lnTo>
                  <a:lnTo>
                    <a:pt x="14756" y="370166"/>
                  </a:lnTo>
                  <a:lnTo>
                    <a:pt x="7351" y="315732"/>
                  </a:lnTo>
                  <a:lnTo>
                    <a:pt x="1680" y="264180"/>
                  </a:lnTo>
                  <a:lnTo>
                    <a:pt x="0" y="207571"/>
                  </a:lnTo>
                  <a:lnTo>
                    <a:pt x="2621" y="156872"/>
                  </a:lnTo>
                  <a:lnTo>
                    <a:pt x="10806" y="109095"/>
                  </a:lnTo>
                  <a:lnTo>
                    <a:pt x="17522" y="57895"/>
                  </a:lnTo>
                  <a:lnTo>
                    <a:pt x="21432" y="26646"/>
                  </a:lnTo>
                  <a:lnTo>
                    <a:pt x="30969" y="4959"/>
                  </a:lnTo>
                  <a:lnTo>
                    <a:pt x="37957" y="580"/>
                  </a:lnTo>
                  <a:lnTo>
                    <a:pt x="46126" y="0"/>
                  </a:lnTo>
                  <a:lnTo>
                    <a:pt x="64561" y="5595"/>
                  </a:lnTo>
                  <a:lnTo>
                    <a:pt x="84452" y="15880"/>
                  </a:lnTo>
                  <a:lnTo>
                    <a:pt x="98752" y="31370"/>
                  </a:lnTo>
                  <a:lnTo>
                    <a:pt x="117464" y="69910"/>
                  </a:lnTo>
                  <a:lnTo>
                    <a:pt x="123213" y="106465"/>
                  </a:lnTo>
                  <a:lnTo>
                    <a:pt x="118319" y="130122"/>
                  </a:lnTo>
                  <a:lnTo>
                    <a:pt x="113739" y="141343"/>
                  </a:lnTo>
                  <a:lnTo>
                    <a:pt x="106005" y="149994"/>
                  </a:lnTo>
                  <a:lnTo>
                    <a:pt x="84935" y="162726"/>
                  </a:lnTo>
                  <a:lnTo>
                    <a:pt x="66211" y="166045"/>
                  </a:lnTo>
                  <a:lnTo>
                    <a:pt x="41406" y="1637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422591" y="1695088"/>
              <a:ext cx="21057" cy="326384"/>
            </a:xfrm>
            <a:custGeom>
              <a:avLst/>
              <a:gdLst/>
              <a:ahLst/>
              <a:cxnLst/>
              <a:rect l="0" t="0" r="0" b="0"/>
              <a:pathLst>
                <a:path w="21057" h="326384">
                  <a:moveTo>
                    <a:pt x="21056" y="0"/>
                  </a:moveTo>
                  <a:lnTo>
                    <a:pt x="13820" y="50432"/>
                  </a:lnTo>
                  <a:lnTo>
                    <a:pt x="12673" y="107750"/>
                  </a:lnTo>
                  <a:lnTo>
                    <a:pt x="18053" y="166846"/>
                  </a:lnTo>
                  <a:lnTo>
                    <a:pt x="18997" y="216202"/>
                  </a:lnTo>
                  <a:lnTo>
                    <a:pt x="13557" y="266181"/>
                  </a:lnTo>
                  <a:lnTo>
                    <a:pt x="10256" y="306466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306777" y="1842487"/>
              <a:ext cx="200043" cy="1"/>
            </a:xfrm>
            <a:custGeom>
              <a:avLst/>
              <a:gdLst/>
              <a:ahLst/>
              <a:cxnLst/>
              <a:rect l="0" t="0" r="0" b="0"/>
              <a:pathLst>
                <a:path w="200043" h="1">
                  <a:moveTo>
                    <a:pt x="200042" y="0"/>
                  </a:moveTo>
                  <a:lnTo>
                    <a:pt x="141424" y="0"/>
                  </a:lnTo>
                  <a:lnTo>
                    <a:pt x="87250" y="0"/>
                  </a:lnTo>
                  <a:lnTo>
                    <a:pt x="346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548933" y="1705616"/>
              <a:ext cx="252684" cy="336913"/>
            </a:xfrm>
            <a:custGeom>
              <a:avLst/>
              <a:gdLst/>
              <a:ahLst/>
              <a:cxnLst/>
              <a:rect l="0" t="0" r="0" b="0"/>
              <a:pathLst>
                <a:path w="252684" h="336913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7235" y="167602"/>
                  </a:lnTo>
                  <a:lnTo>
                    <a:pt x="12996" y="229725"/>
                  </a:lnTo>
                  <a:lnTo>
                    <a:pt x="15683" y="244397"/>
                  </a:lnTo>
                  <a:lnTo>
                    <a:pt x="17474" y="248329"/>
                  </a:lnTo>
                  <a:lnTo>
                    <a:pt x="18668" y="245102"/>
                  </a:lnTo>
                  <a:lnTo>
                    <a:pt x="22335" y="228257"/>
                  </a:lnTo>
                  <a:lnTo>
                    <a:pt x="31763" y="209072"/>
                  </a:lnTo>
                  <a:lnTo>
                    <a:pt x="55814" y="184130"/>
                  </a:lnTo>
                  <a:lnTo>
                    <a:pt x="65285" y="180075"/>
                  </a:lnTo>
                  <a:lnTo>
                    <a:pt x="85167" y="178689"/>
                  </a:lnTo>
                  <a:lnTo>
                    <a:pt x="93043" y="183467"/>
                  </a:lnTo>
                  <a:lnTo>
                    <a:pt x="104913" y="201254"/>
                  </a:lnTo>
                  <a:lnTo>
                    <a:pt x="120896" y="243565"/>
                  </a:lnTo>
                  <a:lnTo>
                    <a:pt x="123921" y="268908"/>
                  </a:lnTo>
                  <a:lnTo>
                    <a:pt x="125898" y="272859"/>
                  </a:lnTo>
                  <a:lnTo>
                    <a:pt x="128386" y="270813"/>
                  </a:lnTo>
                  <a:lnTo>
                    <a:pt x="146373" y="239498"/>
                  </a:lnTo>
                  <a:lnTo>
                    <a:pt x="162151" y="226156"/>
                  </a:lnTo>
                  <a:lnTo>
                    <a:pt x="218349" y="189033"/>
                  </a:lnTo>
                  <a:lnTo>
                    <a:pt x="248631" y="155753"/>
                  </a:lnTo>
                  <a:lnTo>
                    <a:pt x="249982" y="148289"/>
                  </a:lnTo>
                  <a:lnTo>
                    <a:pt x="247373" y="142143"/>
                  </a:lnTo>
                  <a:lnTo>
                    <a:pt x="242124" y="136876"/>
                  </a:lnTo>
                  <a:lnTo>
                    <a:pt x="236285" y="135704"/>
                  </a:lnTo>
                  <a:lnTo>
                    <a:pt x="230053" y="137263"/>
                  </a:lnTo>
                  <a:lnTo>
                    <a:pt x="210104" y="150635"/>
                  </a:lnTo>
                  <a:lnTo>
                    <a:pt x="197494" y="164045"/>
                  </a:lnTo>
                  <a:lnTo>
                    <a:pt x="179868" y="204370"/>
                  </a:lnTo>
                  <a:lnTo>
                    <a:pt x="170710" y="257049"/>
                  </a:lnTo>
                  <a:lnTo>
                    <a:pt x="175697" y="281530"/>
                  </a:lnTo>
                  <a:lnTo>
                    <a:pt x="186882" y="302939"/>
                  </a:lnTo>
                  <a:lnTo>
                    <a:pt x="203551" y="320253"/>
                  </a:lnTo>
                  <a:lnTo>
                    <a:pt x="222658" y="329508"/>
                  </a:lnTo>
                  <a:lnTo>
                    <a:pt x="252683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184827" y="1716145"/>
              <a:ext cx="318244" cy="398168"/>
            </a:xfrm>
            <a:custGeom>
              <a:avLst/>
              <a:gdLst/>
              <a:ahLst/>
              <a:cxnLst/>
              <a:rect l="0" t="0" r="0" b="0"/>
              <a:pathLst>
                <a:path w="318244" h="398168">
                  <a:moveTo>
                    <a:pt x="143215" y="10528"/>
                  </a:moveTo>
                  <a:lnTo>
                    <a:pt x="104697" y="20103"/>
                  </a:lnTo>
                  <a:lnTo>
                    <a:pt x="70919" y="43312"/>
                  </a:lnTo>
                  <a:lnTo>
                    <a:pt x="36127" y="81605"/>
                  </a:lnTo>
                  <a:lnTo>
                    <a:pt x="16988" y="120625"/>
                  </a:lnTo>
                  <a:lnTo>
                    <a:pt x="1210" y="182967"/>
                  </a:lnTo>
                  <a:lnTo>
                    <a:pt x="0" y="244675"/>
                  </a:lnTo>
                  <a:lnTo>
                    <a:pt x="10680" y="307254"/>
                  </a:lnTo>
                  <a:lnTo>
                    <a:pt x="31805" y="344892"/>
                  </a:lnTo>
                  <a:lnTo>
                    <a:pt x="60291" y="378270"/>
                  </a:lnTo>
                  <a:lnTo>
                    <a:pt x="83743" y="390388"/>
                  </a:lnTo>
                  <a:lnTo>
                    <a:pt x="136926" y="398167"/>
                  </a:lnTo>
                  <a:lnTo>
                    <a:pt x="191322" y="391299"/>
                  </a:lnTo>
                  <a:lnTo>
                    <a:pt x="224929" y="380842"/>
                  </a:lnTo>
                  <a:lnTo>
                    <a:pt x="250224" y="362276"/>
                  </a:lnTo>
                  <a:lnTo>
                    <a:pt x="286869" y="309446"/>
                  </a:lnTo>
                  <a:lnTo>
                    <a:pt x="312794" y="255621"/>
                  </a:lnTo>
                  <a:lnTo>
                    <a:pt x="318243" y="212740"/>
                  </a:lnTo>
                  <a:lnTo>
                    <a:pt x="310196" y="152680"/>
                  </a:lnTo>
                  <a:lnTo>
                    <a:pt x="297341" y="106328"/>
                  </a:lnTo>
                  <a:lnTo>
                    <a:pt x="267895" y="64547"/>
                  </a:lnTo>
                  <a:lnTo>
                    <a:pt x="243198" y="40052"/>
                  </a:lnTo>
                  <a:lnTo>
                    <a:pt x="186248" y="9289"/>
                  </a:lnTo>
                  <a:lnTo>
                    <a:pt x="1642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1668676" y="2865214"/>
            <a:ext cx="7628327" cy="576832"/>
            <a:chOff x="1668676" y="2865214"/>
            <a:chExt cx="7628327" cy="576832"/>
          </a:xfrm>
        </p:grpSpPr>
        <p:sp>
          <p:nvSpPr>
            <p:cNvPr id="81" name="Freeform 80"/>
            <p:cNvSpPr/>
            <p:nvPr/>
          </p:nvSpPr>
          <p:spPr>
            <a:xfrm>
              <a:off x="1668676" y="2865214"/>
              <a:ext cx="378669" cy="447785"/>
            </a:xfrm>
            <a:custGeom>
              <a:avLst/>
              <a:gdLst/>
              <a:ahLst/>
              <a:cxnLst/>
              <a:rect l="0" t="0" r="0" b="0"/>
              <a:pathLst>
                <a:path w="378669" h="447785">
                  <a:moveTo>
                    <a:pt x="205396" y="9065"/>
                  </a:moveTo>
                  <a:lnTo>
                    <a:pt x="167918" y="732"/>
                  </a:lnTo>
                  <a:lnTo>
                    <a:pt x="155844" y="0"/>
                  </a:lnTo>
                  <a:lnTo>
                    <a:pt x="136190" y="5426"/>
                  </a:lnTo>
                  <a:lnTo>
                    <a:pt x="104508" y="27974"/>
                  </a:lnTo>
                  <a:lnTo>
                    <a:pt x="55709" y="76995"/>
                  </a:lnTo>
                  <a:lnTo>
                    <a:pt x="29167" y="135825"/>
                  </a:lnTo>
                  <a:lnTo>
                    <a:pt x="13450" y="168287"/>
                  </a:lnTo>
                  <a:lnTo>
                    <a:pt x="3834" y="220584"/>
                  </a:lnTo>
                  <a:lnTo>
                    <a:pt x="0" y="249303"/>
                  </a:lnTo>
                  <a:lnTo>
                    <a:pt x="7070" y="309160"/>
                  </a:lnTo>
                  <a:lnTo>
                    <a:pt x="24298" y="366345"/>
                  </a:lnTo>
                  <a:lnTo>
                    <a:pt x="48437" y="405893"/>
                  </a:lnTo>
                  <a:lnTo>
                    <a:pt x="63107" y="420569"/>
                  </a:lnTo>
                  <a:lnTo>
                    <a:pt x="92267" y="435409"/>
                  </a:lnTo>
                  <a:lnTo>
                    <a:pt x="143449" y="447784"/>
                  </a:lnTo>
                  <a:lnTo>
                    <a:pt x="181582" y="447112"/>
                  </a:lnTo>
                  <a:lnTo>
                    <a:pt x="236618" y="433168"/>
                  </a:lnTo>
                  <a:lnTo>
                    <a:pt x="267290" y="421855"/>
                  </a:lnTo>
                  <a:lnTo>
                    <a:pt x="312130" y="390963"/>
                  </a:lnTo>
                  <a:lnTo>
                    <a:pt x="326143" y="374160"/>
                  </a:lnTo>
                  <a:lnTo>
                    <a:pt x="360637" y="314093"/>
                  </a:lnTo>
                  <a:lnTo>
                    <a:pt x="367979" y="292032"/>
                  </a:lnTo>
                  <a:lnTo>
                    <a:pt x="378668" y="231610"/>
                  </a:lnTo>
                  <a:lnTo>
                    <a:pt x="377099" y="193418"/>
                  </a:lnTo>
                  <a:lnTo>
                    <a:pt x="362827" y="136115"/>
                  </a:lnTo>
                  <a:lnTo>
                    <a:pt x="343598" y="93433"/>
                  </a:lnTo>
                  <a:lnTo>
                    <a:pt x="324074" y="67338"/>
                  </a:lnTo>
                  <a:lnTo>
                    <a:pt x="281206" y="41855"/>
                  </a:lnTo>
                  <a:lnTo>
                    <a:pt x="258039" y="30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157518" y="3261732"/>
              <a:ext cx="37036" cy="29732"/>
            </a:xfrm>
            <a:custGeom>
              <a:avLst/>
              <a:gdLst/>
              <a:ahLst/>
              <a:cxnLst/>
              <a:rect l="0" t="0" r="0" b="0"/>
              <a:pathLst>
                <a:path w="37036" h="29732">
                  <a:moveTo>
                    <a:pt x="21881" y="12630"/>
                  </a:moveTo>
                  <a:lnTo>
                    <a:pt x="5113" y="7041"/>
                  </a:lnTo>
                  <a:lnTo>
                    <a:pt x="1343" y="8904"/>
                  </a:lnTo>
                  <a:lnTo>
                    <a:pt x="0" y="13656"/>
                  </a:lnTo>
                  <a:lnTo>
                    <a:pt x="275" y="20333"/>
                  </a:lnTo>
                  <a:lnTo>
                    <a:pt x="5137" y="24784"/>
                  </a:lnTo>
                  <a:lnTo>
                    <a:pt x="23018" y="29731"/>
                  </a:lnTo>
                  <a:lnTo>
                    <a:pt x="29658" y="26370"/>
                  </a:lnTo>
                  <a:lnTo>
                    <a:pt x="34084" y="19451"/>
                  </a:lnTo>
                  <a:lnTo>
                    <a:pt x="37035" y="10158"/>
                  </a:lnTo>
                  <a:lnTo>
                    <a:pt x="35493" y="5133"/>
                  </a:lnTo>
                  <a:lnTo>
                    <a:pt x="30956" y="2953"/>
                  </a:lnTo>
                  <a:lnTo>
                    <a:pt x="24421" y="2669"/>
                  </a:lnTo>
                  <a:lnTo>
                    <a:pt x="22404" y="4820"/>
                  </a:lnTo>
                  <a:lnTo>
                    <a:pt x="23400" y="8593"/>
                  </a:lnTo>
                  <a:lnTo>
                    <a:pt x="26403" y="13448"/>
                  </a:lnTo>
                  <a:lnTo>
                    <a:pt x="29575" y="13176"/>
                  </a:lnTo>
                  <a:lnTo>
                    <a:pt x="36219" y="3514"/>
                  </a:lnTo>
                  <a:lnTo>
                    <a:pt x="34949" y="704"/>
                  </a:lnTo>
                  <a:lnTo>
                    <a:pt x="30593" y="0"/>
                  </a:lnTo>
                  <a:lnTo>
                    <a:pt x="11352" y="2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579481" y="2979564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47998"/>
                  </a:lnTo>
                  <a:lnTo>
                    <a:pt x="3120" y="197100"/>
                  </a:lnTo>
                  <a:lnTo>
                    <a:pt x="8334" y="244403"/>
                  </a:lnTo>
                  <a:lnTo>
                    <a:pt x="15685" y="307200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371774" y="3000621"/>
              <a:ext cx="249822" cy="175874"/>
            </a:xfrm>
            <a:custGeom>
              <a:avLst/>
              <a:gdLst/>
              <a:ahLst/>
              <a:cxnLst/>
              <a:rect l="0" t="0" r="0" b="0"/>
              <a:pathLst>
                <a:path w="249822" h="175874">
                  <a:moveTo>
                    <a:pt x="249821" y="126342"/>
                  </a:moveTo>
                  <a:lnTo>
                    <a:pt x="195947" y="144300"/>
                  </a:lnTo>
                  <a:lnTo>
                    <a:pt x="133900" y="164983"/>
                  </a:lnTo>
                  <a:lnTo>
                    <a:pt x="85633" y="175873"/>
                  </a:lnTo>
                  <a:lnTo>
                    <a:pt x="26057" y="172781"/>
                  </a:lnTo>
                  <a:lnTo>
                    <a:pt x="16417" y="166660"/>
                  </a:lnTo>
                  <a:lnTo>
                    <a:pt x="9991" y="157900"/>
                  </a:lnTo>
                  <a:lnTo>
                    <a:pt x="2850" y="134519"/>
                  </a:lnTo>
                  <a:lnTo>
                    <a:pt x="0" y="89641"/>
                  </a:lnTo>
                  <a:lnTo>
                    <a:pt x="5805" y="35081"/>
                  </a:lnTo>
                  <a:lnTo>
                    <a:pt x="76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055728" y="3168446"/>
              <a:ext cx="229164" cy="160819"/>
            </a:xfrm>
            <a:custGeom>
              <a:avLst/>
              <a:gdLst/>
              <a:ahLst/>
              <a:cxnLst/>
              <a:rect l="0" t="0" r="0" b="0"/>
              <a:pathLst>
                <a:path w="229164" h="160819">
                  <a:moveTo>
                    <a:pt x="134406" y="74331"/>
                  </a:moveTo>
                  <a:lnTo>
                    <a:pt x="134406" y="51974"/>
                  </a:lnTo>
                  <a:lnTo>
                    <a:pt x="128167" y="34759"/>
                  </a:lnTo>
                  <a:lnTo>
                    <a:pt x="105098" y="4643"/>
                  </a:lnTo>
                  <a:lnTo>
                    <a:pt x="96150" y="966"/>
                  </a:lnTo>
                  <a:lnTo>
                    <a:pt x="73730" y="0"/>
                  </a:lnTo>
                  <a:lnTo>
                    <a:pt x="40389" y="11623"/>
                  </a:lnTo>
                  <a:lnTo>
                    <a:pt x="25160" y="26574"/>
                  </a:lnTo>
                  <a:lnTo>
                    <a:pt x="5852" y="64767"/>
                  </a:lnTo>
                  <a:lnTo>
                    <a:pt x="0" y="101263"/>
                  </a:lnTo>
                  <a:lnTo>
                    <a:pt x="4870" y="124905"/>
                  </a:lnTo>
                  <a:lnTo>
                    <a:pt x="9444" y="136123"/>
                  </a:lnTo>
                  <a:lnTo>
                    <a:pt x="23886" y="151707"/>
                  </a:lnTo>
                  <a:lnTo>
                    <a:pt x="32650" y="157500"/>
                  </a:lnTo>
                  <a:lnTo>
                    <a:pt x="54866" y="160818"/>
                  </a:lnTo>
                  <a:lnTo>
                    <a:pt x="77998" y="157223"/>
                  </a:lnTo>
                  <a:lnTo>
                    <a:pt x="96078" y="147827"/>
                  </a:lnTo>
                  <a:lnTo>
                    <a:pt x="108793" y="132732"/>
                  </a:lnTo>
                  <a:lnTo>
                    <a:pt x="132077" y="94446"/>
                  </a:lnTo>
                  <a:lnTo>
                    <a:pt x="137532" y="91250"/>
                  </a:lnTo>
                  <a:lnTo>
                    <a:pt x="142339" y="92630"/>
                  </a:lnTo>
                  <a:lnTo>
                    <a:pt x="184003" y="143512"/>
                  </a:lnTo>
                  <a:lnTo>
                    <a:pt x="200903" y="151871"/>
                  </a:lnTo>
                  <a:lnTo>
                    <a:pt x="229163" y="1585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342683" y="3158209"/>
              <a:ext cx="121193" cy="158268"/>
            </a:xfrm>
            <a:custGeom>
              <a:avLst/>
              <a:gdLst/>
              <a:ahLst/>
              <a:cxnLst/>
              <a:rect l="0" t="0" r="0" b="0"/>
              <a:pathLst>
                <a:path w="121193" h="158268">
                  <a:moveTo>
                    <a:pt x="5379" y="84568"/>
                  </a:moveTo>
                  <a:lnTo>
                    <a:pt x="8498" y="127260"/>
                  </a:lnTo>
                  <a:lnTo>
                    <a:pt x="11445" y="140976"/>
                  </a:lnTo>
                  <a:lnTo>
                    <a:pt x="8855" y="135375"/>
                  </a:lnTo>
                  <a:lnTo>
                    <a:pt x="0" y="87541"/>
                  </a:lnTo>
                  <a:lnTo>
                    <a:pt x="7089" y="34939"/>
                  </a:lnTo>
                  <a:lnTo>
                    <a:pt x="10029" y="23406"/>
                  </a:lnTo>
                  <a:lnTo>
                    <a:pt x="15498" y="14547"/>
                  </a:lnTo>
                  <a:lnTo>
                    <a:pt x="30933" y="1585"/>
                  </a:lnTo>
                  <a:lnTo>
                    <a:pt x="39963" y="0"/>
                  </a:lnTo>
                  <a:lnTo>
                    <a:pt x="59354" y="4478"/>
                  </a:lnTo>
                  <a:lnTo>
                    <a:pt x="76551" y="17387"/>
                  </a:lnTo>
                  <a:lnTo>
                    <a:pt x="90823" y="35992"/>
                  </a:lnTo>
                  <a:lnTo>
                    <a:pt x="104265" y="72775"/>
                  </a:lnTo>
                  <a:lnTo>
                    <a:pt x="115410" y="135426"/>
                  </a:lnTo>
                  <a:lnTo>
                    <a:pt x="121192" y="1582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561329" y="2934385"/>
              <a:ext cx="134174" cy="393962"/>
            </a:xfrm>
            <a:custGeom>
              <a:avLst/>
              <a:gdLst/>
              <a:ahLst/>
              <a:cxnLst/>
              <a:rect l="0" t="0" r="0" b="0"/>
              <a:pathLst>
                <a:path w="134174" h="393962">
                  <a:moveTo>
                    <a:pt x="92059" y="245221"/>
                  </a:moveTo>
                  <a:lnTo>
                    <a:pt x="74078" y="229580"/>
                  </a:lnTo>
                  <a:lnTo>
                    <a:pt x="57162" y="221502"/>
                  </a:lnTo>
                  <a:lnTo>
                    <a:pt x="48907" y="221219"/>
                  </a:lnTo>
                  <a:lnTo>
                    <a:pt x="33496" y="227144"/>
                  </a:lnTo>
                  <a:lnTo>
                    <a:pt x="21967" y="240696"/>
                  </a:lnTo>
                  <a:lnTo>
                    <a:pt x="5035" y="283581"/>
                  </a:lnTo>
                  <a:lnTo>
                    <a:pt x="0" y="343179"/>
                  </a:lnTo>
                  <a:lnTo>
                    <a:pt x="3571" y="368306"/>
                  </a:lnTo>
                  <a:lnTo>
                    <a:pt x="8501" y="377581"/>
                  </a:lnTo>
                  <a:lnTo>
                    <a:pt x="23337" y="391005"/>
                  </a:lnTo>
                  <a:lnTo>
                    <a:pt x="32206" y="393883"/>
                  </a:lnTo>
                  <a:lnTo>
                    <a:pt x="51420" y="393961"/>
                  </a:lnTo>
                  <a:lnTo>
                    <a:pt x="68538" y="383857"/>
                  </a:lnTo>
                  <a:lnTo>
                    <a:pt x="82775" y="367668"/>
                  </a:lnTo>
                  <a:lnTo>
                    <a:pt x="97367" y="336484"/>
                  </a:lnTo>
                  <a:lnTo>
                    <a:pt x="112778" y="277849"/>
                  </a:lnTo>
                  <a:lnTo>
                    <a:pt x="121498" y="215271"/>
                  </a:lnTo>
                  <a:lnTo>
                    <a:pt x="123009" y="163947"/>
                  </a:lnTo>
                  <a:lnTo>
                    <a:pt x="123519" y="102608"/>
                  </a:lnTo>
                  <a:lnTo>
                    <a:pt x="120500" y="48551"/>
                  </a:lnTo>
                  <a:lnTo>
                    <a:pt x="108986" y="3731"/>
                  </a:lnTo>
                  <a:lnTo>
                    <a:pt x="105683" y="0"/>
                  </a:lnTo>
                  <a:lnTo>
                    <a:pt x="102312" y="1022"/>
                  </a:lnTo>
                  <a:lnTo>
                    <a:pt x="98894" y="5212"/>
                  </a:lnTo>
                  <a:lnTo>
                    <a:pt x="88495" y="33467"/>
                  </a:lnTo>
                  <a:lnTo>
                    <a:pt x="82907" y="92172"/>
                  </a:lnTo>
                  <a:lnTo>
                    <a:pt x="84922" y="146922"/>
                  </a:lnTo>
                  <a:lnTo>
                    <a:pt x="92289" y="209876"/>
                  </a:lnTo>
                  <a:lnTo>
                    <a:pt x="106590" y="271372"/>
                  </a:lnTo>
                  <a:lnTo>
                    <a:pt x="128923" y="327708"/>
                  </a:lnTo>
                  <a:lnTo>
                    <a:pt x="134173" y="3399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193319" y="2916393"/>
              <a:ext cx="311673" cy="340847"/>
            </a:xfrm>
            <a:custGeom>
              <a:avLst/>
              <a:gdLst/>
              <a:ahLst/>
              <a:cxnLst/>
              <a:rect l="0" t="0" r="0" b="0"/>
              <a:pathLst>
                <a:path w="311673" h="340847">
                  <a:moveTo>
                    <a:pt x="165479" y="21057"/>
                  </a:moveTo>
                  <a:lnTo>
                    <a:pt x="148711" y="15468"/>
                  </a:lnTo>
                  <a:lnTo>
                    <a:pt x="131120" y="15844"/>
                  </a:lnTo>
                  <a:lnTo>
                    <a:pt x="91231" y="25617"/>
                  </a:lnTo>
                  <a:lnTo>
                    <a:pt x="65621" y="40996"/>
                  </a:lnTo>
                  <a:lnTo>
                    <a:pt x="28861" y="77134"/>
                  </a:lnTo>
                  <a:lnTo>
                    <a:pt x="10746" y="106303"/>
                  </a:lnTo>
                  <a:lnTo>
                    <a:pt x="3122" y="127964"/>
                  </a:lnTo>
                  <a:lnTo>
                    <a:pt x="0" y="165297"/>
                  </a:lnTo>
                  <a:lnTo>
                    <a:pt x="11915" y="220683"/>
                  </a:lnTo>
                  <a:lnTo>
                    <a:pt x="31840" y="273687"/>
                  </a:lnTo>
                  <a:lnTo>
                    <a:pt x="57323" y="310255"/>
                  </a:lnTo>
                  <a:lnTo>
                    <a:pt x="83519" y="327194"/>
                  </a:lnTo>
                  <a:lnTo>
                    <a:pt x="113508" y="339622"/>
                  </a:lnTo>
                  <a:lnTo>
                    <a:pt x="137311" y="340846"/>
                  </a:lnTo>
                  <a:lnTo>
                    <a:pt x="196128" y="329025"/>
                  </a:lnTo>
                  <a:lnTo>
                    <a:pt x="227203" y="317938"/>
                  </a:lnTo>
                  <a:lnTo>
                    <a:pt x="266601" y="287129"/>
                  </a:lnTo>
                  <a:lnTo>
                    <a:pt x="294031" y="251170"/>
                  </a:lnTo>
                  <a:lnTo>
                    <a:pt x="306774" y="219480"/>
                  </a:lnTo>
                  <a:lnTo>
                    <a:pt x="311672" y="167443"/>
                  </a:lnTo>
                  <a:lnTo>
                    <a:pt x="307050" y="112104"/>
                  </a:lnTo>
                  <a:lnTo>
                    <a:pt x="298199" y="90379"/>
                  </a:lnTo>
                  <a:lnTo>
                    <a:pt x="252973" y="35456"/>
                  </a:lnTo>
                  <a:lnTo>
                    <a:pt x="1970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610283" y="3170961"/>
              <a:ext cx="43314" cy="20648"/>
            </a:xfrm>
            <a:custGeom>
              <a:avLst/>
              <a:gdLst/>
              <a:ahLst/>
              <a:cxnLst/>
              <a:rect l="0" t="0" r="0" b="0"/>
              <a:pathLst>
                <a:path w="43314" h="20648">
                  <a:moveTo>
                    <a:pt x="32784" y="8645"/>
                  </a:moveTo>
                  <a:lnTo>
                    <a:pt x="16017" y="3056"/>
                  </a:lnTo>
                  <a:lnTo>
                    <a:pt x="9907" y="4919"/>
                  </a:lnTo>
                  <a:lnTo>
                    <a:pt x="4665" y="9670"/>
                  </a:lnTo>
                  <a:lnTo>
                    <a:pt x="0" y="16347"/>
                  </a:lnTo>
                  <a:lnTo>
                    <a:pt x="399" y="19629"/>
                  </a:lnTo>
                  <a:lnTo>
                    <a:pt x="4175" y="20647"/>
                  </a:lnTo>
                  <a:lnTo>
                    <a:pt x="10202" y="20156"/>
                  </a:lnTo>
                  <a:lnTo>
                    <a:pt x="13050" y="16319"/>
                  </a:lnTo>
                  <a:lnTo>
                    <a:pt x="13095" y="2697"/>
                  </a:lnTo>
                  <a:lnTo>
                    <a:pt x="10299" y="0"/>
                  </a:lnTo>
                  <a:lnTo>
                    <a:pt x="6096" y="542"/>
                  </a:lnTo>
                  <a:lnTo>
                    <a:pt x="954" y="3243"/>
                  </a:lnTo>
                  <a:lnTo>
                    <a:pt x="1035" y="7383"/>
                  </a:lnTo>
                  <a:lnTo>
                    <a:pt x="10485" y="18223"/>
                  </a:lnTo>
                  <a:lnTo>
                    <a:pt x="16748" y="19709"/>
                  </a:lnTo>
                  <a:lnTo>
                    <a:pt x="23263" y="18361"/>
                  </a:lnTo>
                  <a:lnTo>
                    <a:pt x="43313" y="86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928601" y="2969036"/>
              <a:ext cx="19794" cy="305327"/>
            </a:xfrm>
            <a:custGeom>
              <a:avLst/>
              <a:gdLst/>
              <a:ahLst/>
              <a:cxnLst/>
              <a:rect l="0" t="0" r="0" b="0"/>
              <a:pathLst>
                <a:path w="19794" h="305327">
                  <a:moveTo>
                    <a:pt x="19793" y="0"/>
                  </a:moveTo>
                  <a:lnTo>
                    <a:pt x="5138" y="58617"/>
                  </a:lnTo>
                  <a:lnTo>
                    <a:pt x="0" y="113961"/>
                  </a:lnTo>
                  <a:lnTo>
                    <a:pt x="2105" y="173766"/>
                  </a:lnTo>
                  <a:lnTo>
                    <a:pt x="7850" y="225657"/>
                  </a:lnTo>
                  <a:lnTo>
                    <a:pt x="12197" y="285577"/>
                  </a:lnTo>
                  <a:lnTo>
                    <a:pt x="19793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796357" y="2990093"/>
              <a:ext cx="162566" cy="151092"/>
            </a:xfrm>
            <a:custGeom>
              <a:avLst/>
              <a:gdLst/>
              <a:ahLst/>
              <a:cxnLst/>
              <a:rect l="0" t="0" r="0" b="0"/>
              <a:pathLst>
                <a:path w="162566" h="151092">
                  <a:moveTo>
                    <a:pt x="162565" y="126342"/>
                  </a:moveTo>
                  <a:lnTo>
                    <a:pt x="119873" y="129461"/>
                  </a:lnTo>
                  <a:lnTo>
                    <a:pt x="57230" y="147673"/>
                  </a:lnTo>
                  <a:lnTo>
                    <a:pt x="46718" y="151091"/>
                  </a:lnTo>
                  <a:lnTo>
                    <a:pt x="25680" y="148650"/>
                  </a:lnTo>
                  <a:lnTo>
                    <a:pt x="15156" y="144723"/>
                  </a:lnTo>
                  <a:lnTo>
                    <a:pt x="8140" y="137426"/>
                  </a:lnTo>
                  <a:lnTo>
                    <a:pt x="345" y="116840"/>
                  </a:lnTo>
                  <a:lnTo>
                    <a:pt x="0" y="95213"/>
                  </a:lnTo>
                  <a:lnTo>
                    <a:pt x="4027" y="36108"/>
                  </a:lnTo>
                  <a:lnTo>
                    <a:pt x="46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034962" y="3018466"/>
              <a:ext cx="256865" cy="230333"/>
            </a:xfrm>
            <a:custGeom>
              <a:avLst/>
              <a:gdLst/>
              <a:ahLst/>
              <a:cxnLst/>
              <a:rect l="0" t="0" r="0" b="0"/>
              <a:pathLst>
                <a:path w="256865" h="230333">
                  <a:moveTo>
                    <a:pt x="113473" y="13741"/>
                  </a:moveTo>
                  <a:lnTo>
                    <a:pt x="96706" y="8152"/>
                  </a:lnTo>
                  <a:lnTo>
                    <a:pt x="75996" y="11647"/>
                  </a:lnTo>
                  <a:lnTo>
                    <a:pt x="44267" y="26769"/>
                  </a:lnTo>
                  <a:lnTo>
                    <a:pt x="28903" y="40588"/>
                  </a:lnTo>
                  <a:lnTo>
                    <a:pt x="5558" y="88203"/>
                  </a:lnTo>
                  <a:lnTo>
                    <a:pt x="0" y="124841"/>
                  </a:lnTo>
                  <a:lnTo>
                    <a:pt x="3942" y="165332"/>
                  </a:lnTo>
                  <a:lnTo>
                    <a:pt x="12540" y="186790"/>
                  </a:lnTo>
                  <a:lnTo>
                    <a:pt x="18109" y="195787"/>
                  </a:lnTo>
                  <a:lnTo>
                    <a:pt x="48302" y="219629"/>
                  </a:lnTo>
                  <a:lnTo>
                    <a:pt x="92473" y="230332"/>
                  </a:lnTo>
                  <a:lnTo>
                    <a:pt x="131428" y="227915"/>
                  </a:lnTo>
                  <a:lnTo>
                    <a:pt x="182097" y="208212"/>
                  </a:lnTo>
                  <a:lnTo>
                    <a:pt x="224647" y="174907"/>
                  </a:lnTo>
                  <a:lnTo>
                    <a:pt x="246500" y="148451"/>
                  </a:lnTo>
                  <a:lnTo>
                    <a:pt x="254484" y="125475"/>
                  </a:lnTo>
                  <a:lnTo>
                    <a:pt x="256864" y="99665"/>
                  </a:lnTo>
                  <a:lnTo>
                    <a:pt x="254021" y="72597"/>
                  </a:lnTo>
                  <a:lnTo>
                    <a:pt x="245739" y="51208"/>
                  </a:lnTo>
                  <a:lnTo>
                    <a:pt x="221359" y="18412"/>
                  </a:lnTo>
                  <a:lnTo>
                    <a:pt x="195352" y="2127"/>
                  </a:lnTo>
                  <a:lnTo>
                    <a:pt x="172480" y="0"/>
                  </a:lnTo>
                  <a:lnTo>
                    <a:pt x="113473" y="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658091" y="3115723"/>
              <a:ext cx="132583" cy="137583"/>
            </a:xfrm>
            <a:custGeom>
              <a:avLst/>
              <a:gdLst/>
              <a:ahLst/>
              <a:cxnLst/>
              <a:rect l="0" t="0" r="0" b="0"/>
              <a:pathLst>
                <a:path w="132583" h="137583">
                  <a:moveTo>
                    <a:pt x="90468" y="42826"/>
                  </a:moveTo>
                  <a:lnTo>
                    <a:pt x="96058" y="26058"/>
                  </a:lnTo>
                  <a:lnTo>
                    <a:pt x="95364" y="18779"/>
                  </a:lnTo>
                  <a:lnTo>
                    <a:pt x="88355" y="4453"/>
                  </a:lnTo>
                  <a:lnTo>
                    <a:pt x="82040" y="866"/>
                  </a:lnTo>
                  <a:lnTo>
                    <a:pt x="65665" y="0"/>
                  </a:lnTo>
                  <a:lnTo>
                    <a:pt x="36716" y="11680"/>
                  </a:lnTo>
                  <a:lnTo>
                    <a:pt x="11500" y="35547"/>
                  </a:lnTo>
                  <a:lnTo>
                    <a:pt x="2729" y="57918"/>
                  </a:lnTo>
                  <a:lnTo>
                    <a:pt x="0" y="82289"/>
                  </a:lnTo>
                  <a:lnTo>
                    <a:pt x="2687" y="104819"/>
                  </a:lnTo>
                  <a:lnTo>
                    <a:pt x="10900" y="123411"/>
                  </a:lnTo>
                  <a:lnTo>
                    <a:pt x="16366" y="131644"/>
                  </a:lnTo>
                  <a:lnTo>
                    <a:pt x="23519" y="134793"/>
                  </a:lnTo>
                  <a:lnTo>
                    <a:pt x="31798" y="134553"/>
                  </a:lnTo>
                  <a:lnTo>
                    <a:pt x="40826" y="132053"/>
                  </a:lnTo>
                  <a:lnTo>
                    <a:pt x="48015" y="126877"/>
                  </a:lnTo>
                  <a:lnTo>
                    <a:pt x="59122" y="111767"/>
                  </a:lnTo>
                  <a:lnTo>
                    <a:pt x="71952" y="83530"/>
                  </a:lnTo>
                  <a:lnTo>
                    <a:pt x="78362" y="43501"/>
                  </a:lnTo>
                  <a:lnTo>
                    <a:pt x="89377" y="86694"/>
                  </a:lnTo>
                  <a:lnTo>
                    <a:pt x="106262" y="114705"/>
                  </a:lnTo>
                  <a:lnTo>
                    <a:pt x="132582" y="1375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832787" y="3084849"/>
              <a:ext cx="63172" cy="160525"/>
            </a:xfrm>
            <a:custGeom>
              <a:avLst/>
              <a:gdLst/>
              <a:ahLst/>
              <a:cxnLst/>
              <a:rect l="0" t="0" r="0" b="0"/>
              <a:pathLst>
                <a:path w="63172" h="160525">
                  <a:moveTo>
                    <a:pt x="0" y="105285"/>
                  </a:moveTo>
                  <a:lnTo>
                    <a:pt x="3119" y="147977"/>
                  </a:lnTo>
                  <a:lnTo>
                    <a:pt x="5589" y="158313"/>
                  </a:lnTo>
                  <a:lnTo>
                    <a:pt x="7235" y="160524"/>
                  </a:lnTo>
                  <a:lnTo>
                    <a:pt x="9065" y="150503"/>
                  </a:lnTo>
                  <a:lnTo>
                    <a:pt x="5122" y="101188"/>
                  </a:lnTo>
                  <a:lnTo>
                    <a:pt x="15050" y="48324"/>
                  </a:lnTo>
                  <a:lnTo>
                    <a:pt x="27746" y="26937"/>
                  </a:lnTo>
                  <a:lnTo>
                    <a:pt x="48385" y="7981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930427" y="3120814"/>
              <a:ext cx="113573" cy="174606"/>
            </a:xfrm>
            <a:custGeom>
              <a:avLst/>
              <a:gdLst/>
              <a:ahLst/>
              <a:cxnLst/>
              <a:rect l="0" t="0" r="0" b="0"/>
              <a:pathLst>
                <a:path w="113573" h="174606">
                  <a:moveTo>
                    <a:pt x="18174" y="79849"/>
                  </a:moveTo>
                  <a:lnTo>
                    <a:pt x="29352" y="68670"/>
                  </a:lnTo>
                  <a:lnTo>
                    <a:pt x="47318" y="63182"/>
                  </a:lnTo>
                  <a:lnTo>
                    <a:pt x="91391" y="54070"/>
                  </a:lnTo>
                  <a:lnTo>
                    <a:pt x="99740" y="48625"/>
                  </a:lnTo>
                  <a:lnTo>
                    <a:pt x="112137" y="33216"/>
                  </a:lnTo>
                  <a:lnTo>
                    <a:pt x="113572" y="25364"/>
                  </a:lnTo>
                  <a:lnTo>
                    <a:pt x="112188" y="17789"/>
                  </a:lnTo>
                  <a:lnTo>
                    <a:pt x="108926" y="10400"/>
                  </a:lnTo>
                  <a:lnTo>
                    <a:pt x="102072" y="5474"/>
                  </a:lnTo>
                  <a:lnTo>
                    <a:pt x="81978" y="0"/>
                  </a:lnTo>
                  <a:lnTo>
                    <a:pt x="49947" y="2507"/>
                  </a:lnTo>
                  <a:lnTo>
                    <a:pt x="31905" y="10770"/>
                  </a:lnTo>
                  <a:lnTo>
                    <a:pt x="23819" y="16248"/>
                  </a:lnTo>
                  <a:lnTo>
                    <a:pt x="11714" y="31695"/>
                  </a:lnTo>
                  <a:lnTo>
                    <a:pt x="3604" y="51428"/>
                  </a:lnTo>
                  <a:lnTo>
                    <a:pt x="0" y="75796"/>
                  </a:lnTo>
                  <a:lnTo>
                    <a:pt x="4638" y="99105"/>
                  </a:lnTo>
                  <a:lnTo>
                    <a:pt x="20402" y="128838"/>
                  </a:lnTo>
                  <a:lnTo>
                    <a:pt x="43011" y="152466"/>
                  </a:lnTo>
                  <a:lnTo>
                    <a:pt x="60798" y="164766"/>
                  </a:lnTo>
                  <a:lnTo>
                    <a:pt x="91873" y="1746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285513" y="3092156"/>
              <a:ext cx="138240" cy="171679"/>
            </a:xfrm>
            <a:custGeom>
              <a:avLst/>
              <a:gdLst/>
              <a:ahLst/>
              <a:cxnLst/>
              <a:rect l="0" t="0" r="0" b="0"/>
              <a:pathLst>
                <a:path w="138240" h="171679">
                  <a:moveTo>
                    <a:pt x="0" y="66393"/>
                  </a:moveTo>
                  <a:lnTo>
                    <a:pt x="37478" y="74726"/>
                  </a:lnTo>
                  <a:lnTo>
                    <a:pt x="88901" y="76488"/>
                  </a:lnTo>
                  <a:lnTo>
                    <a:pt x="110091" y="70489"/>
                  </a:lnTo>
                  <a:lnTo>
                    <a:pt x="119018" y="65614"/>
                  </a:lnTo>
                  <a:lnTo>
                    <a:pt x="132055" y="50839"/>
                  </a:lnTo>
                  <a:lnTo>
                    <a:pt x="137170" y="41986"/>
                  </a:lnTo>
                  <a:lnTo>
                    <a:pt x="138239" y="33744"/>
                  </a:lnTo>
                  <a:lnTo>
                    <a:pt x="133189" y="18347"/>
                  </a:lnTo>
                  <a:lnTo>
                    <a:pt x="120026" y="6824"/>
                  </a:lnTo>
                  <a:lnTo>
                    <a:pt x="111603" y="2114"/>
                  </a:lnTo>
                  <a:lnTo>
                    <a:pt x="89765" y="0"/>
                  </a:lnTo>
                  <a:lnTo>
                    <a:pt x="66802" y="4130"/>
                  </a:lnTo>
                  <a:lnTo>
                    <a:pt x="48797" y="13764"/>
                  </a:lnTo>
                  <a:lnTo>
                    <a:pt x="36115" y="28964"/>
                  </a:lnTo>
                  <a:lnTo>
                    <a:pt x="27749" y="48588"/>
                  </a:lnTo>
                  <a:lnTo>
                    <a:pt x="24209" y="84774"/>
                  </a:lnTo>
                  <a:lnTo>
                    <a:pt x="35972" y="139740"/>
                  </a:lnTo>
                  <a:lnTo>
                    <a:pt x="41529" y="148046"/>
                  </a:lnTo>
                  <a:lnTo>
                    <a:pt x="73699" y="1716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439716" y="3121482"/>
              <a:ext cx="266937" cy="320564"/>
            </a:xfrm>
            <a:custGeom>
              <a:avLst/>
              <a:gdLst/>
              <a:ahLst/>
              <a:cxnLst/>
              <a:rect l="0" t="0" r="0" b="0"/>
              <a:pathLst>
                <a:path w="266937" h="320564">
                  <a:moveTo>
                    <a:pt x="98480" y="89709"/>
                  </a:moveTo>
                  <a:lnTo>
                    <a:pt x="106814" y="52232"/>
                  </a:lnTo>
                  <a:lnTo>
                    <a:pt x="107546" y="40158"/>
                  </a:lnTo>
                  <a:lnTo>
                    <a:pt x="102120" y="20503"/>
                  </a:lnTo>
                  <a:lnTo>
                    <a:pt x="97396" y="11987"/>
                  </a:lnTo>
                  <a:lnTo>
                    <a:pt x="89569" y="6309"/>
                  </a:lnTo>
                  <a:lnTo>
                    <a:pt x="68393" y="0"/>
                  </a:lnTo>
                  <a:lnTo>
                    <a:pt x="46504" y="3435"/>
                  </a:lnTo>
                  <a:lnTo>
                    <a:pt x="35754" y="7627"/>
                  </a:lnTo>
                  <a:lnTo>
                    <a:pt x="20689" y="21643"/>
                  </a:lnTo>
                  <a:lnTo>
                    <a:pt x="1486" y="59236"/>
                  </a:lnTo>
                  <a:lnTo>
                    <a:pt x="0" y="82795"/>
                  </a:lnTo>
                  <a:lnTo>
                    <a:pt x="4408" y="106524"/>
                  </a:lnTo>
                  <a:lnTo>
                    <a:pt x="14167" y="124868"/>
                  </a:lnTo>
                  <a:lnTo>
                    <a:pt x="21214" y="128357"/>
                  </a:lnTo>
                  <a:lnTo>
                    <a:pt x="29422" y="128343"/>
                  </a:lnTo>
                  <a:lnTo>
                    <a:pt x="46731" y="122088"/>
                  </a:lnTo>
                  <a:lnTo>
                    <a:pt x="62222" y="111509"/>
                  </a:lnTo>
                  <a:lnTo>
                    <a:pt x="73787" y="95888"/>
                  </a:lnTo>
                  <a:lnTo>
                    <a:pt x="78509" y="86810"/>
                  </a:lnTo>
                  <a:lnTo>
                    <a:pt x="83995" y="83097"/>
                  </a:lnTo>
                  <a:lnTo>
                    <a:pt x="89993" y="82961"/>
                  </a:lnTo>
                  <a:lnTo>
                    <a:pt x="96333" y="85211"/>
                  </a:lnTo>
                  <a:lnTo>
                    <a:pt x="100557" y="91390"/>
                  </a:lnTo>
                  <a:lnTo>
                    <a:pt x="113485" y="147931"/>
                  </a:lnTo>
                  <a:lnTo>
                    <a:pt x="118341" y="202422"/>
                  </a:lnTo>
                  <a:lnTo>
                    <a:pt x="122421" y="258246"/>
                  </a:lnTo>
                  <a:lnTo>
                    <a:pt x="130228" y="320177"/>
                  </a:lnTo>
                  <a:lnTo>
                    <a:pt x="132513" y="320563"/>
                  </a:lnTo>
                  <a:lnTo>
                    <a:pt x="175019" y="273005"/>
                  </a:lnTo>
                  <a:lnTo>
                    <a:pt x="235600" y="244814"/>
                  </a:lnTo>
                  <a:lnTo>
                    <a:pt x="266936" y="226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623888" y="3095378"/>
              <a:ext cx="114351" cy="106817"/>
            </a:xfrm>
            <a:custGeom>
              <a:avLst/>
              <a:gdLst/>
              <a:ahLst/>
              <a:cxnLst/>
              <a:rect l="0" t="0" r="0" b="0"/>
              <a:pathLst>
                <a:path w="114351" h="106817">
                  <a:moveTo>
                    <a:pt x="9065" y="10528"/>
                  </a:moveTo>
                  <a:lnTo>
                    <a:pt x="732" y="48007"/>
                  </a:lnTo>
                  <a:lnTo>
                    <a:pt x="0" y="60080"/>
                  </a:lnTo>
                  <a:lnTo>
                    <a:pt x="5426" y="79735"/>
                  </a:lnTo>
                  <a:lnTo>
                    <a:pt x="10148" y="88251"/>
                  </a:lnTo>
                  <a:lnTo>
                    <a:pt x="24755" y="100834"/>
                  </a:lnTo>
                  <a:lnTo>
                    <a:pt x="33563" y="105827"/>
                  </a:lnTo>
                  <a:lnTo>
                    <a:pt x="42944" y="106816"/>
                  </a:lnTo>
                  <a:lnTo>
                    <a:pt x="62727" y="101676"/>
                  </a:lnTo>
                  <a:lnTo>
                    <a:pt x="88006" y="85628"/>
                  </a:lnTo>
                  <a:lnTo>
                    <a:pt x="99912" y="66523"/>
                  </a:lnTo>
                  <a:lnTo>
                    <a:pt x="110072" y="32578"/>
                  </a:lnTo>
                  <a:lnTo>
                    <a:pt x="1143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815231" y="3095378"/>
              <a:ext cx="7236" cy="126343"/>
            </a:xfrm>
            <a:custGeom>
              <a:avLst/>
              <a:gdLst/>
              <a:ahLst/>
              <a:cxnLst/>
              <a:rect l="0" t="0" r="0" b="0"/>
              <a:pathLst>
                <a:path w="7236" h="126343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235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811938" y="3000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906694" y="3053264"/>
              <a:ext cx="73701" cy="157666"/>
            </a:xfrm>
            <a:custGeom>
              <a:avLst/>
              <a:gdLst/>
              <a:ahLst/>
              <a:cxnLst/>
              <a:rect l="0" t="0" r="0" b="0"/>
              <a:pathLst>
                <a:path w="73701" h="157666">
                  <a:moveTo>
                    <a:pt x="0" y="63171"/>
                  </a:moveTo>
                  <a:lnTo>
                    <a:pt x="17958" y="125451"/>
                  </a:lnTo>
                  <a:lnTo>
                    <a:pt x="24749" y="152072"/>
                  </a:lnTo>
                  <a:lnTo>
                    <a:pt x="28198" y="157534"/>
                  </a:lnTo>
                  <a:lnTo>
                    <a:pt x="31667" y="157665"/>
                  </a:lnTo>
                  <a:lnTo>
                    <a:pt x="35149" y="154243"/>
                  </a:lnTo>
                  <a:lnTo>
                    <a:pt x="45640" y="132659"/>
                  </a:lnTo>
                  <a:lnTo>
                    <a:pt x="58494" y="78284"/>
                  </a:lnTo>
                  <a:lnTo>
                    <a:pt x="65367" y="2750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057125" y="3116157"/>
              <a:ext cx="154897" cy="127602"/>
            </a:xfrm>
            <a:custGeom>
              <a:avLst/>
              <a:gdLst/>
              <a:ahLst/>
              <a:cxnLst/>
              <a:rect l="0" t="0" r="0" b="0"/>
              <a:pathLst>
                <a:path w="154897" h="127602">
                  <a:moveTo>
                    <a:pt x="81196" y="52920"/>
                  </a:moveTo>
                  <a:lnTo>
                    <a:pt x="81196" y="30564"/>
                  </a:lnTo>
                  <a:lnTo>
                    <a:pt x="74957" y="13348"/>
                  </a:lnTo>
                  <a:lnTo>
                    <a:pt x="70018" y="5482"/>
                  </a:lnTo>
                  <a:lnTo>
                    <a:pt x="63216" y="1408"/>
                  </a:lnTo>
                  <a:lnTo>
                    <a:pt x="46299" y="0"/>
                  </a:lnTo>
                  <a:lnTo>
                    <a:pt x="30202" y="6394"/>
                  </a:lnTo>
                  <a:lnTo>
                    <a:pt x="22633" y="11374"/>
                  </a:lnTo>
                  <a:lnTo>
                    <a:pt x="11104" y="26267"/>
                  </a:lnTo>
                  <a:lnTo>
                    <a:pt x="3251" y="45754"/>
                  </a:lnTo>
                  <a:lnTo>
                    <a:pt x="0" y="81862"/>
                  </a:lnTo>
                  <a:lnTo>
                    <a:pt x="3385" y="104388"/>
                  </a:lnTo>
                  <a:lnTo>
                    <a:pt x="8265" y="110629"/>
                  </a:lnTo>
                  <a:lnTo>
                    <a:pt x="15028" y="113620"/>
                  </a:lnTo>
                  <a:lnTo>
                    <a:pt x="23045" y="114444"/>
                  </a:lnTo>
                  <a:lnTo>
                    <a:pt x="30731" y="111483"/>
                  </a:lnTo>
                  <a:lnTo>
                    <a:pt x="45509" y="98835"/>
                  </a:lnTo>
                  <a:lnTo>
                    <a:pt x="65654" y="62120"/>
                  </a:lnTo>
                  <a:lnTo>
                    <a:pt x="73509" y="41801"/>
                  </a:lnTo>
                  <a:lnTo>
                    <a:pt x="77241" y="39658"/>
                  </a:lnTo>
                  <a:lnTo>
                    <a:pt x="80898" y="42909"/>
                  </a:lnTo>
                  <a:lnTo>
                    <a:pt x="111335" y="100620"/>
                  </a:lnTo>
                  <a:lnTo>
                    <a:pt x="130940" y="122686"/>
                  </a:lnTo>
                  <a:lnTo>
                    <a:pt x="136586" y="126337"/>
                  </a:lnTo>
                  <a:lnTo>
                    <a:pt x="141519" y="127601"/>
                  </a:lnTo>
                  <a:lnTo>
                    <a:pt x="154896" y="126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233453" y="2926922"/>
              <a:ext cx="20682" cy="315856"/>
            </a:xfrm>
            <a:custGeom>
              <a:avLst/>
              <a:gdLst/>
              <a:ahLst/>
              <a:cxnLst/>
              <a:rect l="0" t="0" r="0" b="0"/>
              <a:pathLst>
                <a:path w="20682" h="315856">
                  <a:moveTo>
                    <a:pt x="20681" y="0"/>
                  </a:moveTo>
                  <a:lnTo>
                    <a:pt x="3893" y="63450"/>
                  </a:lnTo>
                  <a:lnTo>
                    <a:pt x="889" y="110957"/>
                  </a:lnTo>
                  <a:lnTo>
                    <a:pt x="0" y="162078"/>
                  </a:lnTo>
                  <a:lnTo>
                    <a:pt x="906" y="214269"/>
                  </a:lnTo>
                  <a:lnTo>
                    <a:pt x="6893" y="264438"/>
                  </a:lnTo>
                  <a:lnTo>
                    <a:pt x="1015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314138" y="3083655"/>
              <a:ext cx="86259" cy="159123"/>
            </a:xfrm>
            <a:custGeom>
              <a:avLst/>
              <a:gdLst/>
              <a:ahLst/>
              <a:cxnLst/>
              <a:rect l="0" t="0" r="0" b="0"/>
              <a:pathLst>
                <a:path w="86259" h="159123">
                  <a:moveTo>
                    <a:pt x="3168" y="85422"/>
                  </a:moveTo>
                  <a:lnTo>
                    <a:pt x="47130" y="65179"/>
                  </a:lnTo>
                  <a:lnTo>
                    <a:pt x="77414" y="46019"/>
                  </a:lnTo>
                  <a:lnTo>
                    <a:pt x="83081" y="38097"/>
                  </a:lnTo>
                  <a:lnTo>
                    <a:pt x="85689" y="29305"/>
                  </a:lnTo>
                  <a:lnTo>
                    <a:pt x="86258" y="19935"/>
                  </a:lnTo>
                  <a:lnTo>
                    <a:pt x="83128" y="12518"/>
                  </a:lnTo>
                  <a:lnTo>
                    <a:pt x="70291" y="1158"/>
                  </a:lnTo>
                  <a:lnTo>
                    <a:pt x="61955" y="0"/>
                  </a:lnTo>
                  <a:lnTo>
                    <a:pt x="43333" y="4953"/>
                  </a:lnTo>
                  <a:lnTo>
                    <a:pt x="26478" y="18072"/>
                  </a:lnTo>
                  <a:lnTo>
                    <a:pt x="12358" y="36772"/>
                  </a:lnTo>
                  <a:lnTo>
                    <a:pt x="2183" y="60680"/>
                  </a:lnTo>
                  <a:lnTo>
                    <a:pt x="0" y="86904"/>
                  </a:lnTo>
                  <a:lnTo>
                    <a:pt x="4100" y="111817"/>
                  </a:lnTo>
                  <a:lnTo>
                    <a:pt x="13720" y="130689"/>
                  </a:lnTo>
                  <a:lnTo>
                    <a:pt x="28914" y="143755"/>
                  </a:lnTo>
                  <a:lnTo>
                    <a:pt x="55810" y="159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443647" y="3105479"/>
              <a:ext cx="109800" cy="147827"/>
            </a:xfrm>
            <a:custGeom>
              <a:avLst/>
              <a:gdLst/>
              <a:ahLst/>
              <a:cxnLst/>
              <a:rect l="0" t="0" r="0" b="0"/>
              <a:pathLst>
                <a:path w="109800" h="147827">
                  <a:moveTo>
                    <a:pt x="0" y="63598"/>
                  </a:moveTo>
                  <a:lnTo>
                    <a:pt x="5590" y="125691"/>
                  </a:lnTo>
                  <a:lnTo>
                    <a:pt x="6066" y="129560"/>
                  </a:lnTo>
                  <a:lnTo>
                    <a:pt x="5215" y="128630"/>
                  </a:lnTo>
                  <a:lnTo>
                    <a:pt x="3477" y="124500"/>
                  </a:lnTo>
                  <a:lnTo>
                    <a:pt x="459" y="71517"/>
                  </a:lnTo>
                  <a:lnTo>
                    <a:pt x="2544" y="46061"/>
                  </a:lnTo>
                  <a:lnTo>
                    <a:pt x="11270" y="23049"/>
                  </a:lnTo>
                  <a:lnTo>
                    <a:pt x="29186" y="7362"/>
                  </a:lnTo>
                  <a:lnTo>
                    <a:pt x="40514" y="1541"/>
                  </a:lnTo>
                  <a:lnTo>
                    <a:pt x="50407" y="0"/>
                  </a:lnTo>
                  <a:lnTo>
                    <a:pt x="67637" y="4527"/>
                  </a:lnTo>
                  <a:lnTo>
                    <a:pt x="79974" y="17457"/>
                  </a:lnTo>
                  <a:lnTo>
                    <a:pt x="104912" y="74698"/>
                  </a:lnTo>
                  <a:lnTo>
                    <a:pt x="109799" y="95438"/>
                  </a:lnTo>
                  <a:lnTo>
                    <a:pt x="105286" y="1478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628133" y="2916393"/>
              <a:ext cx="26086" cy="294799"/>
            </a:xfrm>
            <a:custGeom>
              <a:avLst/>
              <a:gdLst/>
              <a:ahLst/>
              <a:cxnLst/>
              <a:rect l="0" t="0" r="0" b="0"/>
              <a:pathLst>
                <a:path w="26086" h="294799">
                  <a:moveTo>
                    <a:pt x="26085" y="0"/>
                  </a:moveTo>
                  <a:lnTo>
                    <a:pt x="11430" y="49552"/>
                  </a:lnTo>
                  <a:lnTo>
                    <a:pt x="6924" y="100080"/>
                  </a:lnTo>
                  <a:lnTo>
                    <a:pt x="0" y="153916"/>
                  </a:lnTo>
                  <a:lnTo>
                    <a:pt x="1718" y="212501"/>
                  </a:lnTo>
                  <a:lnTo>
                    <a:pt x="4373" y="273689"/>
                  </a:lnTo>
                  <a:lnTo>
                    <a:pt x="502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538404" y="3032207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4372" y="14654"/>
                  </a:lnTo>
                  <a:lnTo>
                    <a:pt x="77409" y="20962"/>
                  </a:lnTo>
                  <a:lnTo>
                    <a:pt x="27335" y="322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981460" y="2879836"/>
              <a:ext cx="187149" cy="413634"/>
            </a:xfrm>
            <a:custGeom>
              <a:avLst/>
              <a:gdLst/>
              <a:ahLst/>
              <a:cxnLst/>
              <a:rect l="0" t="0" r="0" b="0"/>
              <a:pathLst>
                <a:path w="187149" h="413634">
                  <a:moveTo>
                    <a:pt x="136011" y="236599"/>
                  </a:moveTo>
                  <a:lnTo>
                    <a:pt x="119243" y="225420"/>
                  </a:lnTo>
                  <a:lnTo>
                    <a:pt x="86459" y="218469"/>
                  </a:lnTo>
                  <a:lnTo>
                    <a:pt x="63686" y="223082"/>
                  </a:lnTo>
                  <a:lnTo>
                    <a:pt x="43035" y="234101"/>
                  </a:lnTo>
                  <a:lnTo>
                    <a:pt x="19426" y="260035"/>
                  </a:lnTo>
                  <a:lnTo>
                    <a:pt x="8936" y="279770"/>
                  </a:lnTo>
                  <a:lnTo>
                    <a:pt x="1076" y="329441"/>
                  </a:lnTo>
                  <a:lnTo>
                    <a:pt x="0" y="356631"/>
                  </a:lnTo>
                  <a:lnTo>
                    <a:pt x="5762" y="378074"/>
                  </a:lnTo>
                  <a:lnTo>
                    <a:pt x="28525" y="410904"/>
                  </a:lnTo>
                  <a:lnTo>
                    <a:pt x="37448" y="413633"/>
                  </a:lnTo>
                  <a:lnTo>
                    <a:pt x="59840" y="410427"/>
                  </a:lnTo>
                  <a:lnTo>
                    <a:pt x="79151" y="398084"/>
                  </a:lnTo>
                  <a:lnTo>
                    <a:pt x="110611" y="361564"/>
                  </a:lnTo>
                  <a:lnTo>
                    <a:pt x="139356" y="303744"/>
                  </a:lnTo>
                  <a:lnTo>
                    <a:pt x="159360" y="253244"/>
                  </a:lnTo>
                  <a:lnTo>
                    <a:pt x="172045" y="202406"/>
                  </a:lnTo>
                  <a:lnTo>
                    <a:pt x="180044" y="145833"/>
                  </a:lnTo>
                  <a:lnTo>
                    <a:pt x="186953" y="94927"/>
                  </a:lnTo>
                  <a:lnTo>
                    <a:pt x="187148" y="38642"/>
                  </a:lnTo>
                  <a:lnTo>
                    <a:pt x="181319" y="0"/>
                  </a:lnTo>
                  <a:lnTo>
                    <a:pt x="180254" y="488"/>
                  </a:lnTo>
                  <a:lnTo>
                    <a:pt x="166859" y="51660"/>
                  </a:lnTo>
                  <a:lnTo>
                    <a:pt x="153413" y="104141"/>
                  </a:lnTo>
                  <a:lnTo>
                    <a:pt x="147898" y="166804"/>
                  </a:lnTo>
                  <a:lnTo>
                    <a:pt x="149928" y="225455"/>
                  </a:lnTo>
                  <a:lnTo>
                    <a:pt x="152724" y="252703"/>
                  </a:lnTo>
                  <a:lnTo>
                    <a:pt x="151228" y="298792"/>
                  </a:lnTo>
                  <a:lnTo>
                    <a:pt x="164890" y="353496"/>
                  </a:lnTo>
                  <a:lnTo>
                    <a:pt x="167597" y="3629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198708" y="3086574"/>
              <a:ext cx="118481" cy="166732"/>
            </a:xfrm>
            <a:custGeom>
              <a:avLst/>
              <a:gdLst/>
              <a:ahLst/>
              <a:cxnLst/>
              <a:rect l="0" t="0" r="0" b="0"/>
              <a:pathLst>
                <a:path w="118481" h="166732">
                  <a:moveTo>
                    <a:pt x="24049" y="71975"/>
                  </a:moveTo>
                  <a:lnTo>
                    <a:pt x="77923" y="54017"/>
                  </a:lnTo>
                  <a:lnTo>
                    <a:pt x="98295" y="47226"/>
                  </a:lnTo>
                  <a:lnTo>
                    <a:pt x="112809" y="34069"/>
                  </a:lnTo>
                  <a:lnTo>
                    <a:pt x="118317" y="25647"/>
                  </a:lnTo>
                  <a:lnTo>
                    <a:pt x="118480" y="17693"/>
                  </a:lnTo>
                  <a:lnTo>
                    <a:pt x="115079" y="10051"/>
                  </a:lnTo>
                  <a:lnTo>
                    <a:pt x="109301" y="2616"/>
                  </a:lnTo>
                  <a:lnTo>
                    <a:pt x="101941" y="0"/>
                  </a:lnTo>
                  <a:lnTo>
                    <a:pt x="84404" y="3331"/>
                  </a:lnTo>
                  <a:lnTo>
                    <a:pt x="54799" y="18361"/>
                  </a:lnTo>
                  <a:lnTo>
                    <a:pt x="29390" y="43221"/>
                  </a:lnTo>
                  <a:lnTo>
                    <a:pt x="4157" y="93405"/>
                  </a:lnTo>
                  <a:lnTo>
                    <a:pt x="259" y="103809"/>
                  </a:lnTo>
                  <a:lnTo>
                    <a:pt x="0" y="113085"/>
                  </a:lnTo>
                  <a:lnTo>
                    <a:pt x="5951" y="129630"/>
                  </a:lnTo>
                  <a:lnTo>
                    <a:pt x="19515" y="141663"/>
                  </a:lnTo>
                  <a:lnTo>
                    <a:pt x="76691" y="1667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388213" y="3137492"/>
              <a:ext cx="76699" cy="121514"/>
            </a:xfrm>
            <a:custGeom>
              <a:avLst/>
              <a:gdLst/>
              <a:ahLst/>
              <a:cxnLst/>
              <a:rect l="0" t="0" r="0" b="0"/>
              <a:pathLst>
                <a:path w="76699" h="121514">
                  <a:moveTo>
                    <a:pt x="76698" y="0"/>
                  </a:moveTo>
                  <a:lnTo>
                    <a:pt x="45417" y="9575"/>
                  </a:lnTo>
                  <a:lnTo>
                    <a:pt x="29260" y="20243"/>
                  </a:lnTo>
                  <a:lnTo>
                    <a:pt x="17401" y="39023"/>
                  </a:lnTo>
                  <a:lnTo>
                    <a:pt x="255" y="83617"/>
                  </a:lnTo>
                  <a:lnTo>
                    <a:pt x="0" y="93179"/>
                  </a:lnTo>
                  <a:lnTo>
                    <a:pt x="5956" y="110043"/>
                  </a:lnTo>
                  <a:lnTo>
                    <a:pt x="13159" y="115476"/>
                  </a:lnTo>
                  <a:lnTo>
                    <a:pt x="33641" y="121513"/>
                  </a:lnTo>
                  <a:lnTo>
                    <a:pt x="48983" y="121076"/>
                  </a:lnTo>
                  <a:lnTo>
                    <a:pt x="6617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517554" y="3169077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517554" y="32322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582622" y="3136860"/>
              <a:ext cx="189347" cy="137503"/>
            </a:xfrm>
            <a:custGeom>
              <a:avLst/>
              <a:gdLst/>
              <a:ahLst/>
              <a:cxnLst/>
              <a:rect l="0" t="0" r="0" b="0"/>
              <a:pathLst>
                <a:path w="189347" h="137503">
                  <a:moveTo>
                    <a:pt x="19160" y="74331"/>
                  </a:moveTo>
                  <a:lnTo>
                    <a:pt x="13571" y="91099"/>
                  </a:lnTo>
                  <a:lnTo>
                    <a:pt x="10755" y="92529"/>
                  </a:lnTo>
                  <a:lnTo>
                    <a:pt x="7707" y="89972"/>
                  </a:lnTo>
                  <a:lnTo>
                    <a:pt x="4506" y="84759"/>
                  </a:lnTo>
                  <a:lnTo>
                    <a:pt x="0" y="55064"/>
                  </a:lnTo>
                  <a:lnTo>
                    <a:pt x="4254" y="22219"/>
                  </a:lnTo>
                  <a:lnTo>
                    <a:pt x="9223" y="13854"/>
                  </a:lnTo>
                  <a:lnTo>
                    <a:pt x="24102" y="1439"/>
                  </a:lnTo>
                  <a:lnTo>
                    <a:pt x="31814" y="0"/>
                  </a:lnTo>
                  <a:lnTo>
                    <a:pt x="39294" y="1380"/>
                  </a:lnTo>
                  <a:lnTo>
                    <a:pt x="46621" y="4640"/>
                  </a:lnTo>
                  <a:lnTo>
                    <a:pt x="57881" y="17621"/>
                  </a:lnTo>
                  <a:lnTo>
                    <a:pt x="74642" y="54551"/>
                  </a:lnTo>
                  <a:lnTo>
                    <a:pt x="78375" y="57635"/>
                  </a:lnTo>
                  <a:lnTo>
                    <a:pt x="82033" y="56181"/>
                  </a:lnTo>
                  <a:lnTo>
                    <a:pt x="89218" y="45208"/>
                  </a:lnTo>
                  <a:lnTo>
                    <a:pt x="96311" y="28632"/>
                  </a:lnTo>
                  <a:lnTo>
                    <a:pt x="103349" y="22808"/>
                  </a:lnTo>
                  <a:lnTo>
                    <a:pt x="123648" y="16337"/>
                  </a:lnTo>
                  <a:lnTo>
                    <a:pt x="133273" y="18121"/>
                  </a:lnTo>
                  <a:lnTo>
                    <a:pt x="150205" y="29462"/>
                  </a:lnTo>
                  <a:lnTo>
                    <a:pt x="185367" y="85542"/>
                  </a:lnTo>
                  <a:lnTo>
                    <a:pt x="189346" y="106220"/>
                  </a:lnTo>
                  <a:lnTo>
                    <a:pt x="187616" y="1375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826117" y="3159301"/>
              <a:ext cx="175749" cy="118308"/>
            </a:xfrm>
            <a:custGeom>
              <a:avLst/>
              <a:gdLst/>
              <a:ahLst/>
              <a:cxnLst/>
              <a:rect l="0" t="0" r="0" b="0"/>
              <a:pathLst>
                <a:path w="175749" h="118308">
                  <a:moveTo>
                    <a:pt x="102048" y="51890"/>
                  </a:moveTo>
                  <a:lnTo>
                    <a:pt x="81805" y="7928"/>
                  </a:lnTo>
                  <a:lnTo>
                    <a:pt x="74515" y="2695"/>
                  </a:lnTo>
                  <a:lnTo>
                    <a:pt x="66146" y="376"/>
                  </a:lnTo>
                  <a:lnTo>
                    <a:pt x="57057" y="0"/>
                  </a:lnTo>
                  <a:lnTo>
                    <a:pt x="37599" y="5821"/>
                  </a:lnTo>
                  <a:lnTo>
                    <a:pt x="27496" y="10649"/>
                  </a:lnTo>
                  <a:lnTo>
                    <a:pt x="13152" y="25372"/>
                  </a:lnTo>
                  <a:lnTo>
                    <a:pt x="4047" y="44784"/>
                  </a:lnTo>
                  <a:lnTo>
                    <a:pt x="0" y="69009"/>
                  </a:lnTo>
                  <a:lnTo>
                    <a:pt x="4441" y="89134"/>
                  </a:lnTo>
                  <a:lnTo>
                    <a:pt x="8901" y="97776"/>
                  </a:lnTo>
                  <a:lnTo>
                    <a:pt x="16554" y="102368"/>
                  </a:lnTo>
                  <a:lnTo>
                    <a:pt x="37534" y="104351"/>
                  </a:lnTo>
                  <a:lnTo>
                    <a:pt x="46171" y="100902"/>
                  </a:lnTo>
                  <a:lnTo>
                    <a:pt x="58887" y="87711"/>
                  </a:lnTo>
                  <a:lnTo>
                    <a:pt x="65318" y="67031"/>
                  </a:lnTo>
                  <a:lnTo>
                    <a:pt x="67033" y="54965"/>
                  </a:lnTo>
                  <a:lnTo>
                    <a:pt x="69347" y="50431"/>
                  </a:lnTo>
                  <a:lnTo>
                    <a:pt x="72059" y="50917"/>
                  </a:lnTo>
                  <a:lnTo>
                    <a:pt x="109777" y="100119"/>
                  </a:lnTo>
                  <a:lnTo>
                    <a:pt x="135924" y="116223"/>
                  </a:lnTo>
                  <a:lnTo>
                    <a:pt x="152589" y="118307"/>
                  </a:lnTo>
                  <a:lnTo>
                    <a:pt x="175748" y="1150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043979" y="2969036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8333" y="57264"/>
                  </a:lnTo>
                  <a:lnTo>
                    <a:pt x="15684" y="118156"/>
                  </a:lnTo>
                  <a:lnTo>
                    <a:pt x="12760" y="175244"/>
                  </a:lnTo>
                  <a:lnTo>
                    <a:pt x="10969" y="231581"/>
                  </a:lnTo>
                  <a:lnTo>
                    <a:pt x="13778" y="267488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201580" y="3100317"/>
              <a:ext cx="95423" cy="179894"/>
            </a:xfrm>
            <a:custGeom>
              <a:avLst/>
              <a:gdLst/>
              <a:ahLst/>
              <a:cxnLst/>
              <a:rect l="0" t="0" r="0" b="0"/>
              <a:pathLst>
                <a:path w="95423" h="179894">
                  <a:moveTo>
                    <a:pt x="74026" y="5589"/>
                  </a:moveTo>
                  <a:lnTo>
                    <a:pt x="57258" y="0"/>
                  </a:lnTo>
                  <a:lnTo>
                    <a:pt x="39668" y="376"/>
                  </a:lnTo>
                  <a:lnTo>
                    <a:pt x="21321" y="5612"/>
                  </a:lnTo>
                  <a:lnTo>
                    <a:pt x="5368" y="15738"/>
                  </a:lnTo>
                  <a:lnTo>
                    <a:pt x="1348" y="22884"/>
                  </a:lnTo>
                  <a:lnTo>
                    <a:pt x="0" y="40182"/>
                  </a:lnTo>
                  <a:lnTo>
                    <a:pt x="3619" y="47368"/>
                  </a:lnTo>
                  <a:lnTo>
                    <a:pt x="46947" y="82369"/>
                  </a:lnTo>
                  <a:lnTo>
                    <a:pt x="74191" y="98009"/>
                  </a:lnTo>
                  <a:lnTo>
                    <a:pt x="90087" y="114515"/>
                  </a:lnTo>
                  <a:lnTo>
                    <a:pt x="94092" y="123830"/>
                  </a:lnTo>
                  <a:lnTo>
                    <a:pt x="95422" y="143539"/>
                  </a:lnTo>
                  <a:lnTo>
                    <a:pt x="88994" y="160877"/>
                  </a:lnTo>
                  <a:lnTo>
                    <a:pt x="84005" y="168776"/>
                  </a:lnTo>
                  <a:lnTo>
                    <a:pt x="76000" y="174042"/>
                  </a:lnTo>
                  <a:lnTo>
                    <a:pt x="54627" y="179893"/>
                  </a:lnTo>
                  <a:lnTo>
                    <a:pt x="327" y="174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549140" y="30216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831751" y="268151"/>
            <a:ext cx="4605533" cy="711000"/>
            <a:chOff x="831751" y="268151"/>
            <a:chExt cx="4605533" cy="711000"/>
          </a:xfrm>
        </p:grpSpPr>
        <p:sp>
          <p:nvSpPr>
            <p:cNvPr id="2" name="Freeform 1"/>
            <p:cNvSpPr/>
            <p:nvPr/>
          </p:nvSpPr>
          <p:spPr>
            <a:xfrm>
              <a:off x="1116020" y="347440"/>
              <a:ext cx="29142" cy="600125"/>
            </a:xfrm>
            <a:custGeom>
              <a:avLst/>
              <a:gdLst/>
              <a:ahLst/>
              <a:cxnLst/>
              <a:rect l="0" t="0" r="0" b="0"/>
              <a:pathLst>
                <a:path w="29142" h="600125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3547"/>
                  </a:lnTo>
                  <a:lnTo>
                    <a:pt x="5589" y="218049"/>
                  </a:lnTo>
                  <a:lnTo>
                    <a:pt x="14654" y="274137"/>
                  </a:lnTo>
                  <a:lnTo>
                    <a:pt x="18212" y="319150"/>
                  </a:lnTo>
                  <a:lnTo>
                    <a:pt x="23334" y="378053"/>
                  </a:lnTo>
                  <a:lnTo>
                    <a:pt x="29141" y="427091"/>
                  </a:lnTo>
                  <a:lnTo>
                    <a:pt x="25514" y="489776"/>
                  </a:lnTo>
                  <a:lnTo>
                    <a:pt x="21938" y="544359"/>
                  </a:lnTo>
                  <a:lnTo>
                    <a:pt x="21057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31751" y="268151"/>
              <a:ext cx="568540" cy="89818"/>
            </a:xfrm>
            <a:custGeom>
              <a:avLst/>
              <a:gdLst/>
              <a:ahLst/>
              <a:cxnLst/>
              <a:rect l="0" t="0" r="0" b="0"/>
              <a:pathLst>
                <a:path w="568540" h="89818">
                  <a:moveTo>
                    <a:pt x="568539" y="5589"/>
                  </a:moveTo>
                  <a:lnTo>
                    <a:pt x="551771" y="0"/>
                  </a:lnTo>
                  <a:lnTo>
                    <a:pt x="534180" y="376"/>
                  </a:lnTo>
                  <a:lnTo>
                    <a:pt x="482776" y="13308"/>
                  </a:lnTo>
                  <a:lnTo>
                    <a:pt x="422555" y="30248"/>
                  </a:lnTo>
                  <a:lnTo>
                    <a:pt x="364834" y="36977"/>
                  </a:lnTo>
                  <a:lnTo>
                    <a:pt x="306230" y="51649"/>
                  </a:lnTo>
                  <a:lnTo>
                    <a:pt x="251652" y="56281"/>
                  </a:lnTo>
                  <a:lnTo>
                    <a:pt x="192298" y="65082"/>
                  </a:lnTo>
                  <a:lnTo>
                    <a:pt x="139847" y="71153"/>
                  </a:lnTo>
                  <a:lnTo>
                    <a:pt x="78577" y="83271"/>
                  </a:lnTo>
                  <a:lnTo>
                    <a:pt x="20374" y="88524"/>
                  </a:lnTo>
                  <a:lnTo>
                    <a:pt x="0" y="898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97743" y="684352"/>
              <a:ext cx="252548" cy="216731"/>
            </a:xfrm>
            <a:custGeom>
              <a:avLst/>
              <a:gdLst/>
              <a:ahLst/>
              <a:cxnLst/>
              <a:rect l="0" t="0" r="0" b="0"/>
              <a:pathLst>
                <a:path w="252548" h="216731">
                  <a:moveTo>
                    <a:pt x="144661" y="0"/>
                  </a:moveTo>
                  <a:lnTo>
                    <a:pt x="122304" y="0"/>
                  </a:lnTo>
                  <a:lnTo>
                    <a:pt x="105089" y="6239"/>
                  </a:lnTo>
                  <a:lnTo>
                    <a:pt x="60551" y="37086"/>
                  </a:lnTo>
                  <a:lnTo>
                    <a:pt x="22306" y="84952"/>
                  </a:lnTo>
                  <a:lnTo>
                    <a:pt x="6502" y="121617"/>
                  </a:lnTo>
                  <a:lnTo>
                    <a:pt x="0" y="162117"/>
                  </a:lnTo>
                  <a:lnTo>
                    <a:pt x="4718" y="183576"/>
                  </a:lnTo>
                  <a:lnTo>
                    <a:pt x="9251" y="192574"/>
                  </a:lnTo>
                  <a:lnTo>
                    <a:pt x="26767" y="205691"/>
                  </a:lnTo>
                  <a:lnTo>
                    <a:pt x="52489" y="214251"/>
                  </a:lnTo>
                  <a:lnTo>
                    <a:pt x="104093" y="216730"/>
                  </a:lnTo>
                  <a:lnTo>
                    <a:pt x="148888" y="203686"/>
                  </a:lnTo>
                  <a:lnTo>
                    <a:pt x="183738" y="183834"/>
                  </a:lnTo>
                  <a:lnTo>
                    <a:pt x="237889" y="125843"/>
                  </a:lnTo>
                  <a:lnTo>
                    <a:pt x="249657" y="105063"/>
                  </a:lnTo>
                  <a:lnTo>
                    <a:pt x="252547" y="84129"/>
                  </a:lnTo>
                  <a:lnTo>
                    <a:pt x="244870" y="42094"/>
                  </a:lnTo>
                  <a:lnTo>
                    <a:pt x="229855" y="16112"/>
                  </a:lnTo>
                  <a:lnTo>
                    <a:pt x="221344" y="10741"/>
                  </a:lnTo>
                  <a:lnTo>
                    <a:pt x="199409" y="4774"/>
                  </a:lnTo>
                  <a:lnTo>
                    <a:pt x="166342" y="7004"/>
                  </a:lnTo>
                  <a:lnTo>
                    <a:pt x="113075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13961" y="652766"/>
              <a:ext cx="102267" cy="208172"/>
            </a:xfrm>
            <a:custGeom>
              <a:avLst/>
              <a:gdLst/>
              <a:ahLst/>
              <a:cxnLst/>
              <a:rect l="0" t="0" r="0" b="0"/>
              <a:pathLst>
                <a:path w="102267" h="208172">
                  <a:moveTo>
                    <a:pt x="18039" y="63171"/>
                  </a:moveTo>
                  <a:lnTo>
                    <a:pt x="12449" y="79939"/>
                  </a:lnTo>
                  <a:lnTo>
                    <a:pt x="16891" y="132687"/>
                  </a:lnTo>
                  <a:lnTo>
                    <a:pt x="25914" y="189380"/>
                  </a:lnTo>
                  <a:lnTo>
                    <a:pt x="26218" y="208171"/>
                  </a:lnTo>
                  <a:lnTo>
                    <a:pt x="24662" y="206631"/>
                  </a:lnTo>
                  <a:lnTo>
                    <a:pt x="7167" y="148324"/>
                  </a:lnTo>
                  <a:lnTo>
                    <a:pt x="0" y="109849"/>
                  </a:lnTo>
                  <a:lnTo>
                    <a:pt x="995" y="67643"/>
                  </a:lnTo>
                  <a:lnTo>
                    <a:pt x="6954" y="44102"/>
                  </a:lnTo>
                  <a:lnTo>
                    <a:pt x="17402" y="21941"/>
                  </a:lnTo>
                  <a:lnTo>
                    <a:pt x="26973" y="14627"/>
                  </a:lnTo>
                  <a:lnTo>
                    <a:pt x="64879" y="4334"/>
                  </a:lnTo>
                  <a:lnTo>
                    <a:pt x="1022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61475" y="681155"/>
              <a:ext cx="155478" cy="224296"/>
            </a:xfrm>
            <a:custGeom>
              <a:avLst/>
              <a:gdLst/>
              <a:ahLst/>
              <a:cxnLst/>
              <a:rect l="0" t="0" r="0" b="0"/>
              <a:pathLst>
                <a:path w="155478" h="224296">
                  <a:moveTo>
                    <a:pt x="17924" y="108482"/>
                  </a:moveTo>
                  <a:lnTo>
                    <a:pt x="79034" y="90524"/>
                  </a:lnTo>
                  <a:lnTo>
                    <a:pt x="133466" y="67744"/>
                  </a:lnTo>
                  <a:lnTo>
                    <a:pt x="148434" y="51771"/>
                  </a:lnTo>
                  <a:lnTo>
                    <a:pt x="154064" y="42599"/>
                  </a:lnTo>
                  <a:lnTo>
                    <a:pt x="155477" y="34144"/>
                  </a:lnTo>
                  <a:lnTo>
                    <a:pt x="154079" y="26168"/>
                  </a:lnTo>
                  <a:lnTo>
                    <a:pt x="150808" y="18511"/>
                  </a:lnTo>
                  <a:lnTo>
                    <a:pt x="137815" y="6884"/>
                  </a:lnTo>
                  <a:lnTo>
                    <a:pt x="129437" y="2145"/>
                  </a:lnTo>
                  <a:lnTo>
                    <a:pt x="104530" y="0"/>
                  </a:lnTo>
                  <a:lnTo>
                    <a:pt x="76302" y="4116"/>
                  </a:lnTo>
                  <a:lnTo>
                    <a:pt x="41850" y="19587"/>
                  </a:lnTo>
                  <a:lnTo>
                    <a:pt x="24268" y="32318"/>
                  </a:lnTo>
                  <a:lnTo>
                    <a:pt x="11775" y="48895"/>
                  </a:lnTo>
                  <a:lnTo>
                    <a:pt x="3492" y="69131"/>
                  </a:lnTo>
                  <a:lnTo>
                    <a:pt x="0" y="105661"/>
                  </a:lnTo>
                  <a:lnTo>
                    <a:pt x="7024" y="139232"/>
                  </a:lnTo>
                  <a:lnTo>
                    <a:pt x="17369" y="160753"/>
                  </a:lnTo>
                  <a:lnTo>
                    <a:pt x="41936" y="187011"/>
                  </a:lnTo>
                  <a:lnTo>
                    <a:pt x="77031" y="204019"/>
                  </a:lnTo>
                  <a:lnTo>
                    <a:pt x="135296" y="220816"/>
                  </a:lnTo>
                  <a:lnTo>
                    <a:pt x="154794" y="224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96623" y="719392"/>
              <a:ext cx="224974" cy="186059"/>
            </a:xfrm>
            <a:custGeom>
              <a:avLst/>
              <a:gdLst/>
              <a:ahLst/>
              <a:cxnLst/>
              <a:rect l="0" t="0" r="0" b="0"/>
              <a:pathLst>
                <a:path w="224974" h="186059">
                  <a:moveTo>
                    <a:pt x="151273" y="70245"/>
                  </a:moveTo>
                  <a:lnTo>
                    <a:pt x="140095" y="59066"/>
                  </a:lnTo>
                  <a:lnTo>
                    <a:pt x="120253" y="21027"/>
                  </a:lnTo>
                  <a:lnTo>
                    <a:pt x="99662" y="8206"/>
                  </a:lnTo>
                  <a:lnTo>
                    <a:pt x="61761" y="0"/>
                  </a:lnTo>
                  <a:lnTo>
                    <a:pt x="50654" y="2358"/>
                  </a:lnTo>
                  <a:lnTo>
                    <a:pt x="32074" y="14337"/>
                  </a:lnTo>
                  <a:lnTo>
                    <a:pt x="14050" y="40811"/>
                  </a:lnTo>
                  <a:lnTo>
                    <a:pt x="1300" y="70882"/>
                  </a:lnTo>
                  <a:lnTo>
                    <a:pt x="0" y="94705"/>
                  </a:lnTo>
                  <a:lnTo>
                    <a:pt x="8698" y="142537"/>
                  </a:lnTo>
                  <a:lnTo>
                    <a:pt x="14109" y="151195"/>
                  </a:lnTo>
                  <a:lnTo>
                    <a:pt x="29480" y="163934"/>
                  </a:lnTo>
                  <a:lnTo>
                    <a:pt x="38492" y="165460"/>
                  </a:lnTo>
                  <a:lnTo>
                    <a:pt x="57865" y="160916"/>
                  </a:lnTo>
                  <a:lnTo>
                    <a:pt x="82912" y="145203"/>
                  </a:lnTo>
                  <a:lnTo>
                    <a:pt x="105152" y="125730"/>
                  </a:lnTo>
                  <a:lnTo>
                    <a:pt x="120970" y="99553"/>
                  </a:lnTo>
                  <a:lnTo>
                    <a:pt x="129560" y="59050"/>
                  </a:lnTo>
                  <a:lnTo>
                    <a:pt x="132118" y="59272"/>
                  </a:lnTo>
                  <a:lnTo>
                    <a:pt x="134994" y="62930"/>
                  </a:lnTo>
                  <a:lnTo>
                    <a:pt x="151418" y="122630"/>
                  </a:lnTo>
                  <a:lnTo>
                    <a:pt x="169904" y="148807"/>
                  </a:lnTo>
                  <a:lnTo>
                    <a:pt x="224973" y="186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56255" y="510825"/>
              <a:ext cx="154855" cy="405592"/>
            </a:xfrm>
            <a:custGeom>
              <a:avLst/>
              <a:gdLst/>
              <a:ahLst/>
              <a:cxnLst/>
              <a:rect l="0" t="0" r="0" b="0"/>
              <a:pathLst>
                <a:path w="154855" h="405592">
                  <a:moveTo>
                    <a:pt x="123268" y="278812"/>
                  </a:moveTo>
                  <a:lnTo>
                    <a:pt x="113693" y="254765"/>
                  </a:lnTo>
                  <a:lnTo>
                    <a:pt x="103025" y="240438"/>
                  </a:lnTo>
                  <a:lnTo>
                    <a:pt x="78276" y="224808"/>
                  </a:lnTo>
                  <a:lnTo>
                    <a:pt x="68707" y="224092"/>
                  </a:lnTo>
                  <a:lnTo>
                    <a:pt x="48716" y="229535"/>
                  </a:lnTo>
                  <a:lnTo>
                    <a:pt x="23320" y="245754"/>
                  </a:lnTo>
                  <a:lnTo>
                    <a:pt x="11386" y="261780"/>
                  </a:lnTo>
                  <a:lnTo>
                    <a:pt x="3353" y="281771"/>
                  </a:lnTo>
                  <a:lnTo>
                    <a:pt x="0" y="319333"/>
                  </a:lnTo>
                  <a:lnTo>
                    <a:pt x="7066" y="357758"/>
                  </a:lnTo>
                  <a:lnTo>
                    <a:pt x="23457" y="385002"/>
                  </a:lnTo>
                  <a:lnTo>
                    <a:pt x="36404" y="400487"/>
                  </a:lnTo>
                  <a:lnTo>
                    <a:pt x="44302" y="404382"/>
                  </a:lnTo>
                  <a:lnTo>
                    <a:pt x="62436" y="405591"/>
                  </a:lnTo>
                  <a:lnTo>
                    <a:pt x="92376" y="394105"/>
                  </a:lnTo>
                  <a:lnTo>
                    <a:pt x="109928" y="376067"/>
                  </a:lnTo>
                  <a:lnTo>
                    <a:pt x="129844" y="339604"/>
                  </a:lnTo>
                  <a:lnTo>
                    <a:pt x="147054" y="285361"/>
                  </a:lnTo>
                  <a:lnTo>
                    <a:pt x="152543" y="232399"/>
                  </a:lnTo>
                  <a:lnTo>
                    <a:pt x="154169" y="172253"/>
                  </a:lnTo>
                  <a:lnTo>
                    <a:pt x="154651" y="115568"/>
                  </a:lnTo>
                  <a:lnTo>
                    <a:pt x="153644" y="53587"/>
                  </a:lnTo>
                  <a:lnTo>
                    <a:pt x="145267" y="18666"/>
                  </a:lnTo>
                  <a:lnTo>
                    <a:pt x="134605" y="975"/>
                  </a:lnTo>
                  <a:lnTo>
                    <a:pt x="129656" y="0"/>
                  </a:lnTo>
                  <a:lnTo>
                    <a:pt x="125187" y="4030"/>
                  </a:lnTo>
                  <a:lnTo>
                    <a:pt x="109609" y="44120"/>
                  </a:lnTo>
                  <a:lnTo>
                    <a:pt x="104842" y="98269"/>
                  </a:lnTo>
                  <a:lnTo>
                    <a:pt x="109880" y="147069"/>
                  </a:lnTo>
                  <a:lnTo>
                    <a:pt x="111892" y="197403"/>
                  </a:lnTo>
                  <a:lnTo>
                    <a:pt x="115692" y="256925"/>
                  </a:lnTo>
                  <a:lnTo>
                    <a:pt x="127361" y="313743"/>
                  </a:lnTo>
                  <a:lnTo>
                    <a:pt x="144402" y="374717"/>
                  </a:lnTo>
                  <a:lnTo>
                    <a:pt x="154854" y="3946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28961" y="715226"/>
              <a:ext cx="266501" cy="190225"/>
            </a:xfrm>
            <a:custGeom>
              <a:avLst/>
              <a:gdLst/>
              <a:ahLst/>
              <a:cxnLst/>
              <a:rect l="0" t="0" r="0" b="0"/>
              <a:pathLst>
                <a:path w="266501" h="190225">
                  <a:moveTo>
                    <a:pt x="161215" y="42825"/>
                  </a:moveTo>
                  <a:lnTo>
                    <a:pt x="143234" y="18779"/>
                  </a:lnTo>
                  <a:lnTo>
                    <a:pt x="126317" y="4452"/>
                  </a:lnTo>
                  <a:lnTo>
                    <a:pt x="116892" y="865"/>
                  </a:lnTo>
                  <a:lnTo>
                    <a:pt x="97063" y="0"/>
                  </a:lnTo>
                  <a:lnTo>
                    <a:pt x="66168" y="6090"/>
                  </a:lnTo>
                  <a:lnTo>
                    <a:pt x="48392" y="18310"/>
                  </a:lnTo>
                  <a:lnTo>
                    <a:pt x="25231" y="48040"/>
                  </a:lnTo>
                  <a:lnTo>
                    <a:pt x="2033" y="94418"/>
                  </a:lnTo>
                  <a:lnTo>
                    <a:pt x="0" y="119178"/>
                  </a:lnTo>
                  <a:lnTo>
                    <a:pt x="4166" y="143440"/>
                  </a:lnTo>
                  <a:lnTo>
                    <a:pt x="13817" y="162022"/>
                  </a:lnTo>
                  <a:lnTo>
                    <a:pt x="22005" y="166744"/>
                  </a:lnTo>
                  <a:lnTo>
                    <a:pt x="43582" y="168870"/>
                  </a:lnTo>
                  <a:lnTo>
                    <a:pt x="65650" y="162796"/>
                  </a:lnTo>
                  <a:lnTo>
                    <a:pt x="85987" y="151128"/>
                  </a:lnTo>
                  <a:lnTo>
                    <a:pt x="109419" y="124828"/>
                  </a:lnTo>
                  <a:lnTo>
                    <a:pt x="132326" y="74118"/>
                  </a:lnTo>
                  <a:lnTo>
                    <a:pt x="136107" y="70706"/>
                  </a:lnTo>
                  <a:lnTo>
                    <a:pt x="139796" y="71941"/>
                  </a:lnTo>
                  <a:lnTo>
                    <a:pt x="169516" y="109823"/>
                  </a:lnTo>
                  <a:lnTo>
                    <a:pt x="180113" y="127584"/>
                  </a:lnTo>
                  <a:lnTo>
                    <a:pt x="234479" y="171246"/>
                  </a:lnTo>
                  <a:lnTo>
                    <a:pt x="266500" y="1902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65239" y="409628"/>
              <a:ext cx="209290" cy="500986"/>
            </a:xfrm>
            <a:custGeom>
              <a:avLst/>
              <a:gdLst/>
              <a:ahLst/>
              <a:cxnLst/>
              <a:rect l="0" t="0" r="0" b="0"/>
              <a:pathLst>
                <a:path w="209290" h="500986">
                  <a:moveTo>
                    <a:pt x="146118" y="358952"/>
                  </a:moveTo>
                  <a:lnTo>
                    <a:pt x="116810" y="320578"/>
                  </a:lnTo>
                  <a:lnTo>
                    <a:pt x="91031" y="304948"/>
                  </a:lnTo>
                  <a:lnTo>
                    <a:pt x="71332" y="302975"/>
                  </a:lnTo>
                  <a:lnTo>
                    <a:pt x="52049" y="307167"/>
                  </a:lnTo>
                  <a:lnTo>
                    <a:pt x="35679" y="316829"/>
                  </a:lnTo>
                  <a:lnTo>
                    <a:pt x="13310" y="341012"/>
                  </a:lnTo>
                  <a:lnTo>
                    <a:pt x="5204" y="366576"/>
                  </a:lnTo>
                  <a:lnTo>
                    <a:pt x="0" y="425059"/>
                  </a:lnTo>
                  <a:lnTo>
                    <a:pt x="4688" y="461987"/>
                  </a:lnTo>
                  <a:lnTo>
                    <a:pt x="19075" y="495156"/>
                  </a:lnTo>
                  <a:lnTo>
                    <a:pt x="27498" y="500057"/>
                  </a:lnTo>
                  <a:lnTo>
                    <a:pt x="37792" y="500985"/>
                  </a:lnTo>
                  <a:lnTo>
                    <a:pt x="49334" y="499264"/>
                  </a:lnTo>
                  <a:lnTo>
                    <a:pt x="71517" y="487993"/>
                  </a:lnTo>
                  <a:lnTo>
                    <a:pt x="82346" y="480075"/>
                  </a:lnTo>
                  <a:lnTo>
                    <a:pt x="108766" y="440983"/>
                  </a:lnTo>
                  <a:lnTo>
                    <a:pt x="137484" y="377712"/>
                  </a:lnTo>
                  <a:lnTo>
                    <a:pt x="150449" y="335654"/>
                  </a:lnTo>
                  <a:lnTo>
                    <a:pt x="154810" y="276920"/>
                  </a:lnTo>
                  <a:lnTo>
                    <a:pt x="156103" y="225981"/>
                  </a:lnTo>
                  <a:lnTo>
                    <a:pt x="156486" y="166305"/>
                  </a:lnTo>
                  <a:lnTo>
                    <a:pt x="156575" y="120863"/>
                  </a:lnTo>
                  <a:lnTo>
                    <a:pt x="151036" y="60419"/>
                  </a:lnTo>
                  <a:lnTo>
                    <a:pt x="147576" y="11055"/>
                  </a:lnTo>
                  <a:lnTo>
                    <a:pt x="144750" y="3018"/>
                  </a:lnTo>
                  <a:lnTo>
                    <a:pt x="140527" y="0"/>
                  </a:lnTo>
                  <a:lnTo>
                    <a:pt x="135371" y="328"/>
                  </a:lnTo>
                  <a:lnTo>
                    <a:pt x="131935" y="5225"/>
                  </a:lnTo>
                  <a:lnTo>
                    <a:pt x="128116" y="23146"/>
                  </a:lnTo>
                  <a:lnTo>
                    <a:pt x="136916" y="84187"/>
                  </a:lnTo>
                  <a:lnTo>
                    <a:pt x="143392" y="134430"/>
                  </a:lnTo>
                  <a:lnTo>
                    <a:pt x="151169" y="187740"/>
                  </a:lnTo>
                  <a:lnTo>
                    <a:pt x="167378" y="242775"/>
                  </a:lnTo>
                  <a:lnTo>
                    <a:pt x="181253" y="301948"/>
                  </a:lnTo>
                  <a:lnTo>
                    <a:pt x="186164" y="355190"/>
                  </a:lnTo>
                  <a:lnTo>
                    <a:pt x="196229" y="409941"/>
                  </a:lnTo>
                  <a:lnTo>
                    <a:pt x="209289" y="4642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37699" y="641366"/>
              <a:ext cx="137615" cy="211443"/>
            </a:xfrm>
            <a:custGeom>
              <a:avLst/>
              <a:gdLst/>
              <a:ahLst/>
              <a:cxnLst/>
              <a:rect l="0" t="0" r="0" b="0"/>
              <a:pathLst>
                <a:path w="137615" h="211443">
                  <a:moveTo>
                    <a:pt x="0" y="116685"/>
                  </a:moveTo>
                  <a:lnTo>
                    <a:pt x="42692" y="113566"/>
                  </a:lnTo>
                  <a:lnTo>
                    <a:pt x="73871" y="102113"/>
                  </a:lnTo>
                  <a:lnTo>
                    <a:pt x="115847" y="77282"/>
                  </a:lnTo>
                  <a:lnTo>
                    <a:pt x="130647" y="60568"/>
                  </a:lnTo>
                  <a:lnTo>
                    <a:pt x="136231" y="51198"/>
                  </a:lnTo>
                  <a:lnTo>
                    <a:pt x="137614" y="41442"/>
                  </a:lnTo>
                  <a:lnTo>
                    <a:pt x="132912" y="21243"/>
                  </a:lnTo>
                  <a:lnTo>
                    <a:pt x="127212" y="13282"/>
                  </a:lnTo>
                  <a:lnTo>
                    <a:pt x="111521" y="1318"/>
                  </a:lnTo>
                  <a:lnTo>
                    <a:pt x="102423" y="0"/>
                  </a:lnTo>
                  <a:lnTo>
                    <a:pt x="82956" y="4774"/>
                  </a:lnTo>
                  <a:lnTo>
                    <a:pt x="57855" y="20615"/>
                  </a:lnTo>
                  <a:lnTo>
                    <a:pt x="28412" y="56504"/>
                  </a:lnTo>
                  <a:lnTo>
                    <a:pt x="9459" y="94045"/>
                  </a:lnTo>
                  <a:lnTo>
                    <a:pt x="4204" y="121051"/>
                  </a:lnTo>
                  <a:lnTo>
                    <a:pt x="8108" y="148651"/>
                  </a:lnTo>
                  <a:lnTo>
                    <a:pt x="12424" y="162562"/>
                  </a:lnTo>
                  <a:lnTo>
                    <a:pt x="26579" y="181139"/>
                  </a:lnTo>
                  <a:lnTo>
                    <a:pt x="54279" y="198174"/>
                  </a:lnTo>
                  <a:lnTo>
                    <a:pt x="75597" y="205545"/>
                  </a:lnTo>
                  <a:lnTo>
                    <a:pt x="136871" y="2114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55814" y="663295"/>
              <a:ext cx="108269" cy="178985"/>
            </a:xfrm>
            <a:custGeom>
              <a:avLst/>
              <a:gdLst/>
              <a:ahLst/>
              <a:cxnLst/>
              <a:rect l="0" t="0" r="0" b="0"/>
              <a:pathLst>
                <a:path w="108269" h="178985">
                  <a:moveTo>
                    <a:pt x="108268" y="0"/>
                  </a:moveTo>
                  <a:lnTo>
                    <a:pt x="85912" y="0"/>
                  </a:lnTo>
                  <a:lnTo>
                    <a:pt x="55241" y="11178"/>
                  </a:lnTo>
                  <a:lnTo>
                    <a:pt x="29516" y="29308"/>
                  </a:lnTo>
                  <a:lnTo>
                    <a:pt x="12665" y="55087"/>
                  </a:lnTo>
                  <a:lnTo>
                    <a:pt x="263" y="84952"/>
                  </a:lnTo>
                  <a:lnTo>
                    <a:pt x="0" y="95239"/>
                  </a:lnTo>
                  <a:lnTo>
                    <a:pt x="5947" y="116028"/>
                  </a:lnTo>
                  <a:lnTo>
                    <a:pt x="22449" y="147462"/>
                  </a:lnTo>
                  <a:lnTo>
                    <a:pt x="38541" y="162245"/>
                  </a:lnTo>
                  <a:lnTo>
                    <a:pt x="61093" y="174024"/>
                  </a:lnTo>
                  <a:lnTo>
                    <a:pt x="76683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73830" y="694880"/>
              <a:ext cx="16596" cy="126343"/>
            </a:xfrm>
            <a:custGeom>
              <a:avLst/>
              <a:gdLst/>
              <a:ahLst/>
              <a:cxnLst/>
              <a:rect l="0" t="0" r="0" b="0"/>
              <a:pathLst>
                <a:path w="16596" h="126343">
                  <a:moveTo>
                    <a:pt x="6066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1659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58839" y="5264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85181" y="676743"/>
              <a:ext cx="242156" cy="144480"/>
            </a:xfrm>
            <a:custGeom>
              <a:avLst/>
              <a:gdLst/>
              <a:ahLst/>
              <a:cxnLst/>
              <a:rect l="0" t="0" r="0" b="0"/>
              <a:pathLst>
                <a:path w="242156" h="144480">
                  <a:moveTo>
                    <a:pt x="0" y="70780"/>
                  </a:moveTo>
                  <a:lnTo>
                    <a:pt x="8333" y="108258"/>
                  </a:lnTo>
                  <a:lnTo>
                    <a:pt x="9553" y="122532"/>
                  </a:lnTo>
                  <a:lnTo>
                    <a:pt x="10443" y="61680"/>
                  </a:lnTo>
                  <a:lnTo>
                    <a:pt x="12843" y="23370"/>
                  </a:lnTo>
                  <a:lnTo>
                    <a:pt x="21696" y="4475"/>
                  </a:lnTo>
                  <a:lnTo>
                    <a:pt x="27332" y="840"/>
                  </a:lnTo>
                  <a:lnTo>
                    <a:pt x="33429" y="757"/>
                  </a:lnTo>
                  <a:lnTo>
                    <a:pt x="39834" y="3041"/>
                  </a:lnTo>
                  <a:lnTo>
                    <a:pt x="50069" y="14937"/>
                  </a:lnTo>
                  <a:lnTo>
                    <a:pt x="71761" y="45581"/>
                  </a:lnTo>
                  <a:lnTo>
                    <a:pt x="91713" y="67083"/>
                  </a:lnTo>
                  <a:lnTo>
                    <a:pt x="97406" y="68315"/>
                  </a:lnTo>
                  <a:lnTo>
                    <a:pt x="102372" y="65627"/>
                  </a:lnTo>
                  <a:lnTo>
                    <a:pt x="106853" y="60326"/>
                  </a:lnTo>
                  <a:lnTo>
                    <a:pt x="111831" y="41957"/>
                  </a:lnTo>
                  <a:lnTo>
                    <a:pt x="116383" y="20535"/>
                  </a:lnTo>
                  <a:lnTo>
                    <a:pt x="126205" y="3215"/>
                  </a:lnTo>
                  <a:lnTo>
                    <a:pt x="133270" y="0"/>
                  </a:lnTo>
                  <a:lnTo>
                    <a:pt x="141489" y="197"/>
                  </a:lnTo>
                  <a:lnTo>
                    <a:pt x="158810" y="6654"/>
                  </a:lnTo>
                  <a:lnTo>
                    <a:pt x="174308" y="17323"/>
                  </a:lnTo>
                  <a:lnTo>
                    <a:pt x="185875" y="32983"/>
                  </a:lnTo>
                  <a:lnTo>
                    <a:pt x="218584" y="92216"/>
                  </a:lnTo>
                  <a:lnTo>
                    <a:pt x="242155" y="1444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82488" y="694169"/>
              <a:ext cx="197534" cy="158678"/>
            </a:xfrm>
            <a:custGeom>
              <a:avLst/>
              <a:gdLst/>
              <a:ahLst/>
              <a:cxnLst/>
              <a:rect l="0" t="0" r="0" b="0"/>
              <a:pathLst>
                <a:path w="197534" h="158678">
                  <a:moveTo>
                    <a:pt x="102776" y="42825"/>
                  </a:moveTo>
                  <a:lnTo>
                    <a:pt x="73467" y="4452"/>
                  </a:lnTo>
                  <a:lnTo>
                    <a:pt x="64520" y="865"/>
                  </a:lnTo>
                  <a:lnTo>
                    <a:pt x="42099" y="0"/>
                  </a:lnTo>
                  <a:lnTo>
                    <a:pt x="33079" y="4916"/>
                  </a:lnTo>
                  <a:lnTo>
                    <a:pt x="19937" y="22857"/>
                  </a:lnTo>
                  <a:lnTo>
                    <a:pt x="5961" y="53677"/>
                  </a:lnTo>
                  <a:lnTo>
                    <a:pt x="0" y="90624"/>
                  </a:lnTo>
                  <a:lnTo>
                    <a:pt x="4845" y="114372"/>
                  </a:lnTo>
                  <a:lnTo>
                    <a:pt x="20727" y="144353"/>
                  </a:lnTo>
                  <a:lnTo>
                    <a:pt x="27020" y="152624"/>
                  </a:lnTo>
                  <a:lnTo>
                    <a:pt x="34724" y="156969"/>
                  </a:lnTo>
                  <a:lnTo>
                    <a:pt x="52644" y="158677"/>
                  </a:lnTo>
                  <a:lnTo>
                    <a:pt x="59996" y="155154"/>
                  </a:lnTo>
                  <a:lnTo>
                    <a:pt x="71284" y="141882"/>
                  </a:lnTo>
                  <a:lnTo>
                    <a:pt x="84217" y="114680"/>
                  </a:lnTo>
                  <a:lnTo>
                    <a:pt x="91831" y="73830"/>
                  </a:lnTo>
                  <a:lnTo>
                    <a:pt x="94309" y="74023"/>
                  </a:lnTo>
                  <a:lnTo>
                    <a:pt x="100183" y="83597"/>
                  </a:lnTo>
                  <a:lnTo>
                    <a:pt x="116605" y="115220"/>
                  </a:lnTo>
                  <a:lnTo>
                    <a:pt x="129979" y="128813"/>
                  </a:lnTo>
                  <a:lnTo>
                    <a:pt x="188534" y="155212"/>
                  </a:lnTo>
                  <a:lnTo>
                    <a:pt x="197533" y="158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22134" y="442196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3120" y="59359"/>
                  </a:lnTo>
                  <a:lnTo>
                    <a:pt x="9066" y="110121"/>
                  </a:lnTo>
                  <a:lnTo>
                    <a:pt x="15685" y="162480"/>
                  </a:lnTo>
                  <a:lnTo>
                    <a:pt x="25055" y="222448"/>
                  </a:lnTo>
                  <a:lnTo>
                    <a:pt x="35240" y="279080"/>
                  </a:lnTo>
                  <a:lnTo>
                    <a:pt x="40756" y="342213"/>
                  </a:lnTo>
                  <a:lnTo>
                    <a:pt x="41846" y="393505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69533" y="779108"/>
              <a:ext cx="67751" cy="200043"/>
            </a:xfrm>
            <a:custGeom>
              <a:avLst/>
              <a:gdLst/>
              <a:ahLst/>
              <a:cxnLst/>
              <a:rect l="0" t="0" r="0" b="0"/>
              <a:pathLst>
                <a:path w="67751" h="200043">
                  <a:moveTo>
                    <a:pt x="0" y="0"/>
                  </a:moveTo>
                  <a:lnTo>
                    <a:pt x="16811" y="19151"/>
                  </a:lnTo>
                  <a:lnTo>
                    <a:pt x="43909" y="73218"/>
                  </a:lnTo>
                  <a:lnTo>
                    <a:pt x="62946" y="134612"/>
                  </a:lnTo>
                  <a:lnTo>
                    <a:pt x="67750" y="156924"/>
                  </a:lnTo>
                  <a:lnTo>
                    <a:pt x="63171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801202" y="326383"/>
            <a:ext cx="1779317" cy="515897"/>
            <a:chOff x="5801202" y="326383"/>
            <a:chExt cx="1779317" cy="515897"/>
          </a:xfrm>
        </p:grpSpPr>
        <p:sp>
          <p:nvSpPr>
            <p:cNvPr id="20" name="Freeform 19"/>
            <p:cNvSpPr/>
            <p:nvPr/>
          </p:nvSpPr>
          <p:spPr>
            <a:xfrm>
              <a:off x="5817580" y="326383"/>
              <a:ext cx="109965" cy="494840"/>
            </a:xfrm>
            <a:custGeom>
              <a:avLst/>
              <a:gdLst/>
              <a:ahLst/>
              <a:cxnLst/>
              <a:rect l="0" t="0" r="0" b="0"/>
              <a:pathLst>
                <a:path w="109965" h="494840">
                  <a:moveTo>
                    <a:pt x="99435" y="494839"/>
                  </a:moveTo>
                  <a:lnTo>
                    <a:pt x="81477" y="439795"/>
                  </a:lnTo>
                  <a:lnTo>
                    <a:pt x="64286" y="380327"/>
                  </a:lnTo>
                  <a:lnTo>
                    <a:pt x="46786" y="323435"/>
                  </a:lnTo>
                  <a:lnTo>
                    <a:pt x="32753" y="264060"/>
                  </a:lnTo>
                  <a:lnTo>
                    <a:pt x="22226" y="213291"/>
                  </a:lnTo>
                  <a:lnTo>
                    <a:pt x="8188" y="152139"/>
                  </a:lnTo>
                  <a:lnTo>
                    <a:pt x="0" y="109159"/>
                  </a:lnTo>
                  <a:lnTo>
                    <a:pt x="5112" y="67958"/>
                  </a:lnTo>
                  <a:lnTo>
                    <a:pt x="15010" y="44242"/>
                  </a:lnTo>
                  <a:lnTo>
                    <a:pt x="33447" y="28242"/>
                  </a:lnTo>
                  <a:lnTo>
                    <a:pt x="92949" y="3750"/>
                  </a:lnTo>
                  <a:lnTo>
                    <a:pt x="1099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801202" y="579067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94500" y="27511"/>
                  </a:lnTo>
                  <a:lnTo>
                    <a:pt x="49472" y="3888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43357" y="642238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5590" y="58617"/>
                  </a:lnTo>
                  <a:lnTo>
                    <a:pt x="18212" y="118333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053886" y="505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48642" y="621294"/>
              <a:ext cx="157929" cy="168344"/>
            </a:xfrm>
            <a:custGeom>
              <a:avLst/>
              <a:gdLst/>
              <a:ahLst/>
              <a:cxnLst/>
              <a:rect l="0" t="0" r="0" b="0"/>
              <a:pathLst>
                <a:path w="157929" h="168344">
                  <a:moveTo>
                    <a:pt x="0" y="63058"/>
                  </a:moveTo>
                  <a:lnTo>
                    <a:pt x="1" y="121675"/>
                  </a:lnTo>
                  <a:lnTo>
                    <a:pt x="6066" y="159254"/>
                  </a:lnTo>
                  <a:lnTo>
                    <a:pt x="1545" y="130109"/>
                  </a:lnTo>
                  <a:lnTo>
                    <a:pt x="306" y="73703"/>
                  </a:lnTo>
                  <a:lnTo>
                    <a:pt x="5680" y="34627"/>
                  </a:lnTo>
                  <a:lnTo>
                    <a:pt x="20270" y="6411"/>
                  </a:lnTo>
                  <a:lnTo>
                    <a:pt x="28722" y="1896"/>
                  </a:lnTo>
                  <a:lnTo>
                    <a:pt x="50590" y="0"/>
                  </a:lnTo>
                  <a:lnTo>
                    <a:pt x="69667" y="6176"/>
                  </a:lnTo>
                  <a:lnTo>
                    <a:pt x="85946" y="17890"/>
                  </a:lnTo>
                  <a:lnTo>
                    <a:pt x="122597" y="64042"/>
                  </a:lnTo>
                  <a:lnTo>
                    <a:pt x="146443" y="118950"/>
                  </a:lnTo>
                  <a:lnTo>
                    <a:pt x="157928" y="168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61117" y="417103"/>
              <a:ext cx="156024" cy="417652"/>
            </a:xfrm>
            <a:custGeom>
              <a:avLst/>
              <a:gdLst/>
              <a:ahLst/>
              <a:cxnLst/>
              <a:rect l="0" t="0" r="0" b="0"/>
              <a:pathLst>
                <a:path w="156024" h="417652">
                  <a:moveTo>
                    <a:pt x="124437" y="267249"/>
                  </a:moveTo>
                  <a:lnTo>
                    <a:pt x="114862" y="243202"/>
                  </a:lnTo>
                  <a:lnTo>
                    <a:pt x="104194" y="228875"/>
                  </a:lnTo>
                  <a:lnTo>
                    <a:pt x="79445" y="213245"/>
                  </a:lnTo>
                  <a:lnTo>
                    <a:pt x="59987" y="211272"/>
                  </a:lnTo>
                  <a:lnTo>
                    <a:pt x="40810" y="215464"/>
                  </a:lnTo>
                  <a:lnTo>
                    <a:pt x="24488" y="225126"/>
                  </a:lnTo>
                  <a:lnTo>
                    <a:pt x="12555" y="240339"/>
                  </a:lnTo>
                  <a:lnTo>
                    <a:pt x="7735" y="249309"/>
                  </a:lnTo>
                  <a:lnTo>
                    <a:pt x="0" y="304563"/>
                  </a:lnTo>
                  <a:lnTo>
                    <a:pt x="1591" y="358631"/>
                  </a:lnTo>
                  <a:lnTo>
                    <a:pt x="7838" y="380393"/>
                  </a:lnTo>
                  <a:lnTo>
                    <a:pt x="18413" y="397864"/>
                  </a:lnTo>
                  <a:lnTo>
                    <a:pt x="34031" y="410308"/>
                  </a:lnTo>
                  <a:lnTo>
                    <a:pt x="43109" y="415264"/>
                  </a:lnTo>
                  <a:lnTo>
                    <a:pt x="62555" y="417651"/>
                  </a:lnTo>
                  <a:lnTo>
                    <a:pt x="72654" y="416650"/>
                  </a:lnTo>
                  <a:lnTo>
                    <a:pt x="90114" y="406179"/>
                  </a:lnTo>
                  <a:lnTo>
                    <a:pt x="113097" y="377434"/>
                  </a:lnTo>
                  <a:lnTo>
                    <a:pt x="136235" y="325798"/>
                  </a:lnTo>
                  <a:lnTo>
                    <a:pt x="150901" y="275435"/>
                  </a:lnTo>
                  <a:lnTo>
                    <a:pt x="154505" y="222491"/>
                  </a:lnTo>
                  <a:lnTo>
                    <a:pt x="155573" y="168070"/>
                  </a:lnTo>
                  <a:lnTo>
                    <a:pt x="155889" y="110351"/>
                  </a:lnTo>
                  <a:lnTo>
                    <a:pt x="152876" y="47740"/>
                  </a:lnTo>
                  <a:lnTo>
                    <a:pt x="146436" y="21121"/>
                  </a:lnTo>
                  <a:lnTo>
                    <a:pt x="135774" y="1491"/>
                  </a:lnTo>
                  <a:lnTo>
                    <a:pt x="131995" y="0"/>
                  </a:lnTo>
                  <a:lnTo>
                    <a:pt x="129476" y="3685"/>
                  </a:lnTo>
                  <a:lnTo>
                    <a:pt x="125101" y="63132"/>
                  </a:lnTo>
                  <a:lnTo>
                    <a:pt x="124568" y="125977"/>
                  </a:lnTo>
                  <a:lnTo>
                    <a:pt x="127596" y="181717"/>
                  </a:lnTo>
                  <a:lnTo>
                    <a:pt x="132782" y="235277"/>
                  </a:lnTo>
                  <a:lnTo>
                    <a:pt x="140123" y="294599"/>
                  </a:lnTo>
                  <a:lnTo>
                    <a:pt x="153120" y="356133"/>
                  </a:lnTo>
                  <a:lnTo>
                    <a:pt x="156023" y="3830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991179" y="463253"/>
              <a:ext cx="20801" cy="357970"/>
            </a:xfrm>
            <a:custGeom>
              <a:avLst/>
              <a:gdLst/>
              <a:ahLst/>
              <a:cxnLst/>
              <a:rect l="0" t="0" r="0" b="0"/>
              <a:pathLst>
                <a:path w="20801" h="357970">
                  <a:moveTo>
                    <a:pt x="20800" y="0"/>
                  </a:moveTo>
                  <a:lnTo>
                    <a:pt x="9622" y="16768"/>
                  </a:lnTo>
                  <a:lnTo>
                    <a:pt x="2670" y="49552"/>
                  </a:lnTo>
                  <a:lnTo>
                    <a:pt x="611" y="100080"/>
                  </a:lnTo>
                  <a:lnTo>
                    <a:pt x="0" y="159505"/>
                  </a:lnTo>
                  <a:lnTo>
                    <a:pt x="5408" y="221566"/>
                  </a:lnTo>
                  <a:lnTo>
                    <a:pt x="8830" y="284408"/>
                  </a:lnTo>
                  <a:lnTo>
                    <a:pt x="9631" y="317087"/>
                  </a:lnTo>
                  <a:lnTo>
                    <a:pt x="10271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854052" y="621181"/>
              <a:ext cx="263213" cy="42115"/>
            </a:xfrm>
            <a:custGeom>
              <a:avLst/>
              <a:gdLst/>
              <a:ahLst/>
              <a:cxnLst/>
              <a:rect l="0" t="0" r="0" b="0"/>
              <a:pathLst>
                <a:path w="263213" h="42115">
                  <a:moveTo>
                    <a:pt x="263212" y="0"/>
                  </a:moveTo>
                  <a:lnTo>
                    <a:pt x="206997" y="17958"/>
                  </a:lnTo>
                  <a:lnTo>
                    <a:pt x="148426" y="28547"/>
                  </a:lnTo>
                  <a:lnTo>
                    <a:pt x="85860" y="36574"/>
                  </a:lnTo>
                  <a:lnTo>
                    <a:pt x="23025" y="410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182580" y="400082"/>
              <a:ext cx="155783" cy="400084"/>
            </a:xfrm>
            <a:custGeom>
              <a:avLst/>
              <a:gdLst/>
              <a:ahLst/>
              <a:cxnLst/>
              <a:rect l="0" t="0" r="0" b="0"/>
              <a:pathLst>
                <a:path w="155783" h="400084">
                  <a:moveTo>
                    <a:pt x="8384" y="0"/>
                  </a:moveTo>
                  <a:lnTo>
                    <a:pt x="1148" y="28726"/>
                  </a:lnTo>
                  <a:lnTo>
                    <a:pt x="0" y="77922"/>
                  </a:lnTo>
                  <a:lnTo>
                    <a:pt x="6550" y="131233"/>
                  </a:lnTo>
                  <a:lnTo>
                    <a:pt x="15899" y="190962"/>
                  </a:lnTo>
                  <a:lnTo>
                    <a:pt x="24908" y="253114"/>
                  </a:lnTo>
                  <a:lnTo>
                    <a:pt x="29268" y="312473"/>
                  </a:lnTo>
                  <a:lnTo>
                    <a:pt x="40628" y="365750"/>
                  </a:lnTo>
                  <a:lnTo>
                    <a:pt x="43918" y="377194"/>
                  </a:lnTo>
                  <a:lnTo>
                    <a:pt x="46111" y="380145"/>
                  </a:lnTo>
                  <a:lnTo>
                    <a:pt x="47574" y="377432"/>
                  </a:lnTo>
                  <a:lnTo>
                    <a:pt x="48028" y="363110"/>
                  </a:lnTo>
                  <a:lnTo>
                    <a:pt x="41262" y="309557"/>
                  </a:lnTo>
                  <a:lnTo>
                    <a:pt x="45941" y="274995"/>
                  </a:lnTo>
                  <a:lnTo>
                    <a:pt x="60325" y="248116"/>
                  </a:lnTo>
                  <a:lnTo>
                    <a:pt x="67579" y="244960"/>
                  </a:lnTo>
                  <a:lnTo>
                    <a:pt x="75923" y="245195"/>
                  </a:lnTo>
                  <a:lnTo>
                    <a:pt x="93383" y="251695"/>
                  </a:lnTo>
                  <a:lnTo>
                    <a:pt x="108942" y="262383"/>
                  </a:lnTo>
                  <a:lnTo>
                    <a:pt x="120537" y="281172"/>
                  </a:lnTo>
                  <a:lnTo>
                    <a:pt x="141262" y="343740"/>
                  </a:lnTo>
                  <a:lnTo>
                    <a:pt x="15578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09208" y="597775"/>
              <a:ext cx="171311" cy="244505"/>
            </a:xfrm>
            <a:custGeom>
              <a:avLst/>
              <a:gdLst/>
              <a:ahLst/>
              <a:cxnLst/>
              <a:rect l="0" t="0" r="0" b="0"/>
              <a:pathLst>
                <a:path w="171311" h="244505">
                  <a:moveTo>
                    <a:pt x="34439" y="107634"/>
                  </a:moveTo>
                  <a:lnTo>
                    <a:pt x="52421" y="91993"/>
                  </a:lnTo>
                  <a:lnTo>
                    <a:pt x="93003" y="67201"/>
                  </a:lnTo>
                  <a:lnTo>
                    <a:pt x="114832" y="47431"/>
                  </a:lnTo>
                  <a:lnTo>
                    <a:pt x="118451" y="39422"/>
                  </a:lnTo>
                  <a:lnTo>
                    <a:pt x="119351" y="21166"/>
                  </a:lnTo>
                  <a:lnTo>
                    <a:pt x="115614" y="13724"/>
                  </a:lnTo>
                  <a:lnTo>
                    <a:pt x="102103" y="2335"/>
                  </a:lnTo>
                  <a:lnTo>
                    <a:pt x="93586" y="0"/>
                  </a:lnTo>
                  <a:lnTo>
                    <a:pt x="74765" y="525"/>
                  </a:lnTo>
                  <a:lnTo>
                    <a:pt x="57821" y="7777"/>
                  </a:lnTo>
                  <a:lnTo>
                    <a:pt x="27879" y="31497"/>
                  </a:lnTo>
                  <a:lnTo>
                    <a:pt x="12088" y="62978"/>
                  </a:lnTo>
                  <a:lnTo>
                    <a:pt x="0" y="96352"/>
                  </a:lnTo>
                  <a:lnTo>
                    <a:pt x="189" y="134057"/>
                  </a:lnTo>
                  <a:lnTo>
                    <a:pt x="13242" y="169275"/>
                  </a:lnTo>
                  <a:lnTo>
                    <a:pt x="37518" y="201937"/>
                  </a:lnTo>
                  <a:lnTo>
                    <a:pt x="59984" y="217007"/>
                  </a:lnTo>
                  <a:lnTo>
                    <a:pt x="112535" y="236213"/>
                  </a:lnTo>
                  <a:lnTo>
                    <a:pt x="171310" y="2445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7970073" y="431668"/>
            <a:ext cx="1158135" cy="436798"/>
            <a:chOff x="7970073" y="431668"/>
            <a:chExt cx="1158135" cy="436798"/>
          </a:xfrm>
        </p:grpSpPr>
        <p:sp>
          <p:nvSpPr>
            <p:cNvPr id="31" name="Freeform 30"/>
            <p:cNvSpPr/>
            <p:nvPr/>
          </p:nvSpPr>
          <p:spPr>
            <a:xfrm>
              <a:off x="7970073" y="536953"/>
              <a:ext cx="263213" cy="331513"/>
            </a:xfrm>
            <a:custGeom>
              <a:avLst/>
              <a:gdLst/>
              <a:ahLst/>
              <a:cxnLst/>
              <a:rect l="0" t="0" r="0" b="0"/>
              <a:pathLst>
                <a:path w="263213" h="331513">
                  <a:moveTo>
                    <a:pt x="0" y="21057"/>
                  </a:moveTo>
                  <a:lnTo>
                    <a:pt x="2339" y="54679"/>
                  </a:lnTo>
                  <a:lnTo>
                    <a:pt x="17980" y="92890"/>
                  </a:lnTo>
                  <a:lnTo>
                    <a:pt x="50995" y="147723"/>
                  </a:lnTo>
                  <a:lnTo>
                    <a:pt x="80392" y="209204"/>
                  </a:lnTo>
                  <a:lnTo>
                    <a:pt x="115965" y="268098"/>
                  </a:lnTo>
                  <a:lnTo>
                    <a:pt x="153976" y="325640"/>
                  </a:lnTo>
                  <a:lnTo>
                    <a:pt x="162312" y="330567"/>
                  </a:lnTo>
                  <a:lnTo>
                    <a:pt x="171378" y="331512"/>
                  </a:lnTo>
                  <a:lnTo>
                    <a:pt x="180932" y="329803"/>
                  </a:lnTo>
                  <a:lnTo>
                    <a:pt x="188472" y="325153"/>
                  </a:lnTo>
                  <a:lnTo>
                    <a:pt x="199968" y="310629"/>
                  </a:lnTo>
                  <a:lnTo>
                    <a:pt x="207428" y="277132"/>
                  </a:lnTo>
                  <a:lnTo>
                    <a:pt x="209948" y="216655"/>
                  </a:lnTo>
                  <a:lnTo>
                    <a:pt x="213567" y="158436"/>
                  </a:lnTo>
                  <a:lnTo>
                    <a:pt x="229682" y="96210"/>
                  </a:lnTo>
                  <a:lnTo>
                    <a:pt x="257591" y="32883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314690" y="615828"/>
              <a:ext cx="213394" cy="248425"/>
            </a:xfrm>
            <a:custGeom>
              <a:avLst/>
              <a:gdLst/>
              <a:ahLst/>
              <a:cxnLst/>
              <a:rect l="0" t="0" r="0" b="0"/>
              <a:pathLst>
                <a:path w="213394" h="248425">
                  <a:moveTo>
                    <a:pt x="129165" y="100109"/>
                  </a:moveTo>
                  <a:lnTo>
                    <a:pt x="123576" y="41493"/>
                  </a:lnTo>
                  <a:lnTo>
                    <a:pt x="114593" y="21025"/>
                  </a:lnTo>
                  <a:lnTo>
                    <a:pt x="108922" y="12291"/>
                  </a:lnTo>
                  <a:lnTo>
                    <a:pt x="100461" y="6469"/>
                  </a:lnTo>
                  <a:lnTo>
                    <a:pt x="78583" y="0"/>
                  </a:lnTo>
                  <a:lnTo>
                    <a:pt x="68537" y="614"/>
                  </a:lnTo>
                  <a:lnTo>
                    <a:pt x="51137" y="7536"/>
                  </a:lnTo>
                  <a:lnTo>
                    <a:pt x="28187" y="24587"/>
                  </a:lnTo>
                  <a:lnTo>
                    <a:pt x="12158" y="50046"/>
                  </a:lnTo>
                  <a:lnTo>
                    <a:pt x="0" y="90995"/>
                  </a:lnTo>
                  <a:lnTo>
                    <a:pt x="166" y="140173"/>
                  </a:lnTo>
                  <a:lnTo>
                    <a:pt x="7625" y="191789"/>
                  </a:lnTo>
                  <a:lnTo>
                    <a:pt x="17046" y="217285"/>
                  </a:lnTo>
                  <a:lnTo>
                    <a:pt x="22833" y="227359"/>
                  </a:lnTo>
                  <a:lnTo>
                    <a:pt x="38622" y="241673"/>
                  </a:lnTo>
                  <a:lnTo>
                    <a:pt x="47746" y="247127"/>
                  </a:lnTo>
                  <a:lnTo>
                    <a:pt x="56168" y="248424"/>
                  </a:lnTo>
                  <a:lnTo>
                    <a:pt x="64123" y="246949"/>
                  </a:lnTo>
                  <a:lnTo>
                    <a:pt x="71766" y="243626"/>
                  </a:lnTo>
                  <a:lnTo>
                    <a:pt x="93700" y="222181"/>
                  </a:lnTo>
                  <a:lnTo>
                    <a:pt x="101704" y="200377"/>
                  </a:lnTo>
                  <a:lnTo>
                    <a:pt x="112432" y="148251"/>
                  </a:lnTo>
                  <a:lnTo>
                    <a:pt x="117411" y="102253"/>
                  </a:lnTo>
                  <a:lnTo>
                    <a:pt x="133243" y="164117"/>
                  </a:lnTo>
                  <a:lnTo>
                    <a:pt x="148960" y="195114"/>
                  </a:lnTo>
                  <a:lnTo>
                    <a:pt x="164869" y="209794"/>
                  </a:lnTo>
                  <a:lnTo>
                    <a:pt x="213393" y="2369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612311" y="431668"/>
              <a:ext cx="63172" cy="431669"/>
            </a:xfrm>
            <a:custGeom>
              <a:avLst/>
              <a:gdLst/>
              <a:ahLst/>
              <a:cxnLst/>
              <a:rect l="0" t="0" r="0" b="0"/>
              <a:pathLst>
                <a:path w="63172" h="431669">
                  <a:moveTo>
                    <a:pt x="0" y="0"/>
                  </a:moveTo>
                  <a:lnTo>
                    <a:pt x="3119" y="48931"/>
                  </a:lnTo>
                  <a:lnTo>
                    <a:pt x="11453" y="96776"/>
                  </a:lnTo>
                  <a:lnTo>
                    <a:pt x="21331" y="147997"/>
                  </a:lnTo>
                  <a:lnTo>
                    <a:pt x="25857" y="180420"/>
                  </a:lnTo>
                  <a:lnTo>
                    <a:pt x="27509" y="240958"/>
                  </a:lnTo>
                  <a:lnTo>
                    <a:pt x="31949" y="300844"/>
                  </a:lnTo>
                  <a:lnTo>
                    <a:pt x="38582" y="350532"/>
                  </a:lnTo>
                  <a:lnTo>
                    <a:pt x="43407" y="393070"/>
                  </a:lnTo>
                  <a:lnTo>
                    <a:pt x="63171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754120" y="610652"/>
              <a:ext cx="139590" cy="202473"/>
            </a:xfrm>
            <a:custGeom>
              <a:avLst/>
              <a:gdLst/>
              <a:ahLst/>
              <a:cxnLst/>
              <a:rect l="0" t="0" r="0" b="0"/>
              <a:pathLst>
                <a:path w="139590" h="202473">
                  <a:moveTo>
                    <a:pt x="5590" y="31586"/>
                  </a:moveTo>
                  <a:lnTo>
                    <a:pt x="0" y="48353"/>
                  </a:lnTo>
                  <a:lnTo>
                    <a:pt x="2114" y="81138"/>
                  </a:lnTo>
                  <a:lnTo>
                    <a:pt x="16584" y="136464"/>
                  </a:lnTo>
                  <a:lnTo>
                    <a:pt x="35838" y="178904"/>
                  </a:lnTo>
                  <a:lnTo>
                    <a:pt x="51789" y="193767"/>
                  </a:lnTo>
                  <a:lnTo>
                    <a:pt x="60955" y="199368"/>
                  </a:lnTo>
                  <a:lnTo>
                    <a:pt x="83619" y="202472"/>
                  </a:lnTo>
                  <a:lnTo>
                    <a:pt x="96214" y="201662"/>
                  </a:lnTo>
                  <a:lnTo>
                    <a:pt x="105780" y="196443"/>
                  </a:lnTo>
                  <a:lnTo>
                    <a:pt x="119529" y="178165"/>
                  </a:lnTo>
                  <a:lnTo>
                    <a:pt x="136717" y="121068"/>
                  </a:lnTo>
                  <a:lnTo>
                    <a:pt x="139589" y="78896"/>
                  </a:lnTo>
                  <a:lnTo>
                    <a:pt x="127582" y="21742"/>
                  </a:lnTo>
                  <a:lnTo>
                    <a:pt x="121030" y="9663"/>
                  </a:lnTo>
                  <a:lnTo>
                    <a:pt x="1108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991337" y="619020"/>
              <a:ext cx="136871" cy="223260"/>
            </a:xfrm>
            <a:custGeom>
              <a:avLst/>
              <a:gdLst/>
              <a:ahLst/>
              <a:cxnLst/>
              <a:rect l="0" t="0" r="0" b="0"/>
              <a:pathLst>
                <a:path w="136871" h="223260">
                  <a:moveTo>
                    <a:pt x="0" y="86389"/>
                  </a:moveTo>
                  <a:lnTo>
                    <a:pt x="58616" y="80800"/>
                  </a:lnTo>
                  <a:lnTo>
                    <a:pt x="93406" y="71735"/>
                  </a:lnTo>
                  <a:lnTo>
                    <a:pt x="112094" y="58819"/>
                  </a:lnTo>
                  <a:lnTo>
                    <a:pt x="120353" y="50461"/>
                  </a:lnTo>
                  <a:lnTo>
                    <a:pt x="124689" y="41380"/>
                  </a:lnTo>
                  <a:lnTo>
                    <a:pt x="126387" y="21931"/>
                  </a:lnTo>
                  <a:lnTo>
                    <a:pt x="122863" y="14171"/>
                  </a:lnTo>
                  <a:lnTo>
                    <a:pt x="109588" y="2430"/>
                  </a:lnTo>
                  <a:lnTo>
                    <a:pt x="101134" y="0"/>
                  </a:lnTo>
                  <a:lnTo>
                    <a:pt x="82382" y="421"/>
                  </a:lnTo>
                  <a:lnTo>
                    <a:pt x="52096" y="12824"/>
                  </a:lnTo>
                  <a:lnTo>
                    <a:pt x="26484" y="31316"/>
                  </a:lnTo>
                  <a:lnTo>
                    <a:pt x="9667" y="57203"/>
                  </a:lnTo>
                  <a:lnTo>
                    <a:pt x="7416" y="76927"/>
                  </a:lnTo>
                  <a:lnTo>
                    <a:pt x="12458" y="134709"/>
                  </a:lnTo>
                  <a:lnTo>
                    <a:pt x="21524" y="153098"/>
                  </a:lnTo>
                  <a:lnTo>
                    <a:pt x="45371" y="182194"/>
                  </a:lnTo>
                  <a:lnTo>
                    <a:pt x="80254" y="207452"/>
                  </a:lnTo>
                  <a:lnTo>
                    <a:pt x="136870" y="2232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961130" y="1383343"/>
            <a:ext cx="7042701" cy="648658"/>
            <a:chOff x="961130" y="1383343"/>
            <a:chExt cx="7042701" cy="648658"/>
          </a:xfrm>
        </p:grpSpPr>
        <p:sp>
          <p:nvSpPr>
            <p:cNvPr id="37" name="Freeform 36"/>
            <p:cNvSpPr/>
            <p:nvPr/>
          </p:nvSpPr>
          <p:spPr>
            <a:xfrm>
              <a:off x="961130" y="1691175"/>
              <a:ext cx="267711" cy="259159"/>
            </a:xfrm>
            <a:custGeom>
              <a:avLst/>
              <a:gdLst/>
              <a:ahLst/>
              <a:cxnLst/>
              <a:rect l="0" t="0" r="0" b="0"/>
              <a:pathLst>
                <a:path w="267711" h="259159">
                  <a:moveTo>
                    <a:pt x="165419" y="24970"/>
                  </a:moveTo>
                  <a:lnTo>
                    <a:pt x="147438" y="9328"/>
                  </a:lnTo>
                  <a:lnTo>
                    <a:pt x="130521" y="1250"/>
                  </a:lnTo>
                  <a:lnTo>
                    <a:pt x="108185" y="0"/>
                  </a:lnTo>
                  <a:lnTo>
                    <a:pt x="69302" y="8992"/>
                  </a:lnTo>
                  <a:lnTo>
                    <a:pt x="34384" y="26475"/>
                  </a:lnTo>
                  <a:lnTo>
                    <a:pt x="18274" y="40846"/>
                  </a:lnTo>
                  <a:lnTo>
                    <a:pt x="7214" y="58932"/>
                  </a:lnTo>
                  <a:lnTo>
                    <a:pt x="0" y="94434"/>
                  </a:lnTo>
                  <a:lnTo>
                    <a:pt x="3452" y="134589"/>
                  </a:lnTo>
                  <a:lnTo>
                    <a:pt x="29865" y="195729"/>
                  </a:lnTo>
                  <a:lnTo>
                    <a:pt x="56884" y="238854"/>
                  </a:lnTo>
                  <a:lnTo>
                    <a:pt x="77017" y="251831"/>
                  </a:lnTo>
                  <a:lnTo>
                    <a:pt x="100393" y="259158"/>
                  </a:lnTo>
                  <a:lnTo>
                    <a:pt x="150235" y="254330"/>
                  </a:lnTo>
                  <a:lnTo>
                    <a:pt x="178557" y="247400"/>
                  </a:lnTo>
                  <a:lnTo>
                    <a:pt x="198944" y="236522"/>
                  </a:lnTo>
                  <a:lnTo>
                    <a:pt x="231096" y="202068"/>
                  </a:lnTo>
                  <a:lnTo>
                    <a:pt x="251689" y="170640"/>
                  </a:lnTo>
                  <a:lnTo>
                    <a:pt x="264550" y="132212"/>
                  </a:lnTo>
                  <a:lnTo>
                    <a:pt x="267710" y="92360"/>
                  </a:lnTo>
                  <a:lnTo>
                    <a:pt x="264304" y="68959"/>
                  </a:lnTo>
                  <a:lnTo>
                    <a:pt x="255771" y="49979"/>
                  </a:lnTo>
                  <a:lnTo>
                    <a:pt x="231229" y="18732"/>
                  </a:lnTo>
                  <a:lnTo>
                    <a:pt x="217675" y="10499"/>
                  </a:lnTo>
                  <a:lnTo>
                    <a:pt x="197004" y="3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361681" y="1484518"/>
              <a:ext cx="91252" cy="431669"/>
            </a:xfrm>
            <a:custGeom>
              <a:avLst/>
              <a:gdLst/>
              <a:ahLst/>
              <a:cxnLst/>
              <a:rect l="0" t="0" r="0" b="0"/>
              <a:pathLst>
                <a:path w="91252" h="431669">
                  <a:moveTo>
                    <a:pt x="80723" y="431668"/>
                  </a:moveTo>
                  <a:lnTo>
                    <a:pt x="72389" y="394190"/>
                  </a:lnTo>
                  <a:lnTo>
                    <a:pt x="62078" y="336352"/>
                  </a:lnTo>
                  <a:lnTo>
                    <a:pt x="45483" y="275285"/>
                  </a:lnTo>
                  <a:lnTo>
                    <a:pt x="36394" y="212968"/>
                  </a:lnTo>
                  <a:lnTo>
                    <a:pt x="24133" y="163340"/>
                  </a:lnTo>
                  <a:lnTo>
                    <a:pt x="4380" y="101241"/>
                  </a:lnTo>
                  <a:lnTo>
                    <a:pt x="0" y="71512"/>
                  </a:lnTo>
                  <a:lnTo>
                    <a:pt x="4292" y="45821"/>
                  </a:lnTo>
                  <a:lnTo>
                    <a:pt x="8712" y="34057"/>
                  </a:lnTo>
                  <a:lnTo>
                    <a:pt x="22981" y="17866"/>
                  </a:lnTo>
                  <a:lnTo>
                    <a:pt x="31700" y="11910"/>
                  </a:lnTo>
                  <a:lnTo>
                    <a:pt x="912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326590" y="1716145"/>
              <a:ext cx="168457" cy="8384"/>
            </a:xfrm>
            <a:custGeom>
              <a:avLst/>
              <a:gdLst/>
              <a:ahLst/>
              <a:cxnLst/>
              <a:rect l="0" t="0" r="0" b="0"/>
              <a:pathLst>
                <a:path w="168457" h="8384">
                  <a:moveTo>
                    <a:pt x="168456" y="0"/>
                  </a:moveTo>
                  <a:lnTo>
                    <a:pt x="119525" y="0"/>
                  </a:lnTo>
                  <a:lnTo>
                    <a:pt x="65984" y="5589"/>
                  </a:lnTo>
                  <a:lnTo>
                    <a:pt x="17887" y="8383"/>
                  </a:lnTo>
                  <a:lnTo>
                    <a:pt x="11925" y="67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063585" y="1463461"/>
              <a:ext cx="52643" cy="452726"/>
            </a:xfrm>
            <a:custGeom>
              <a:avLst/>
              <a:gdLst/>
              <a:ahLst/>
              <a:cxnLst/>
              <a:rect l="0" t="0" r="0" b="0"/>
              <a:pathLst>
                <a:path w="52643" h="452726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3120" y="151117"/>
                  </a:lnTo>
                  <a:lnTo>
                    <a:pt x="8405" y="192335"/>
                  </a:lnTo>
                  <a:lnTo>
                    <a:pt x="14654" y="237950"/>
                  </a:lnTo>
                  <a:lnTo>
                    <a:pt x="24749" y="287313"/>
                  </a:lnTo>
                  <a:lnTo>
                    <a:pt x="29560" y="335344"/>
                  </a:lnTo>
                  <a:lnTo>
                    <a:pt x="36575" y="386620"/>
                  </a:lnTo>
                  <a:lnTo>
                    <a:pt x="49718" y="441594"/>
                  </a:lnTo>
                  <a:lnTo>
                    <a:pt x="52642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926715" y="1663502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0"/>
                  </a:moveTo>
                  <a:lnTo>
                    <a:pt x="235656" y="7236"/>
                  </a:lnTo>
                  <a:lnTo>
                    <a:pt x="179433" y="9878"/>
                  </a:lnTo>
                  <a:lnTo>
                    <a:pt x="116089" y="17679"/>
                  </a:lnTo>
                  <a:lnTo>
                    <a:pt x="62532" y="2350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253291" y="1473989"/>
              <a:ext cx="168264" cy="378326"/>
            </a:xfrm>
            <a:custGeom>
              <a:avLst/>
              <a:gdLst/>
              <a:ahLst/>
              <a:cxnLst/>
              <a:rect l="0" t="0" r="0" b="0"/>
              <a:pathLst>
                <a:path w="168264" h="378326">
                  <a:moveTo>
                    <a:pt x="10335" y="0"/>
                  </a:moveTo>
                  <a:lnTo>
                    <a:pt x="3100" y="27556"/>
                  </a:lnTo>
                  <a:lnTo>
                    <a:pt x="457" y="86898"/>
                  </a:lnTo>
                  <a:lnTo>
                    <a:pt x="0" y="140781"/>
                  </a:lnTo>
                  <a:lnTo>
                    <a:pt x="2984" y="191842"/>
                  </a:lnTo>
                  <a:lnTo>
                    <a:pt x="17773" y="255114"/>
                  </a:lnTo>
                  <a:lnTo>
                    <a:pt x="26837" y="306826"/>
                  </a:lnTo>
                  <a:lnTo>
                    <a:pt x="33612" y="364288"/>
                  </a:lnTo>
                  <a:lnTo>
                    <a:pt x="36382" y="376220"/>
                  </a:lnTo>
                  <a:lnTo>
                    <a:pt x="38228" y="378325"/>
                  </a:lnTo>
                  <a:lnTo>
                    <a:pt x="40827" y="353342"/>
                  </a:lnTo>
                  <a:lnTo>
                    <a:pt x="41705" y="292498"/>
                  </a:lnTo>
                  <a:lnTo>
                    <a:pt x="47467" y="235332"/>
                  </a:lnTo>
                  <a:lnTo>
                    <a:pt x="52638" y="225908"/>
                  </a:lnTo>
                  <a:lnTo>
                    <a:pt x="67741" y="212318"/>
                  </a:lnTo>
                  <a:lnTo>
                    <a:pt x="76682" y="209396"/>
                  </a:lnTo>
                  <a:lnTo>
                    <a:pt x="95975" y="209268"/>
                  </a:lnTo>
                  <a:lnTo>
                    <a:pt x="113128" y="219350"/>
                  </a:lnTo>
                  <a:lnTo>
                    <a:pt x="135939" y="247877"/>
                  </a:lnTo>
                  <a:lnTo>
                    <a:pt x="148048" y="272774"/>
                  </a:lnTo>
                  <a:lnTo>
                    <a:pt x="162048" y="335167"/>
                  </a:lnTo>
                  <a:lnTo>
                    <a:pt x="16826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21554" y="1842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487804" y="1650828"/>
              <a:ext cx="123385" cy="223245"/>
            </a:xfrm>
            <a:custGeom>
              <a:avLst/>
              <a:gdLst/>
              <a:ahLst/>
              <a:cxnLst/>
              <a:rect l="0" t="0" r="0" b="0"/>
              <a:pathLst>
                <a:path w="123385" h="223245">
                  <a:moveTo>
                    <a:pt x="17978" y="107431"/>
                  </a:moveTo>
                  <a:lnTo>
                    <a:pt x="29156" y="96252"/>
                  </a:lnTo>
                  <a:lnTo>
                    <a:pt x="91195" y="72587"/>
                  </a:lnTo>
                  <a:lnTo>
                    <a:pt x="109400" y="59189"/>
                  </a:lnTo>
                  <a:lnTo>
                    <a:pt x="117531" y="50703"/>
                  </a:lnTo>
                  <a:lnTo>
                    <a:pt x="121781" y="41536"/>
                  </a:lnTo>
                  <a:lnTo>
                    <a:pt x="123384" y="21992"/>
                  </a:lnTo>
                  <a:lnTo>
                    <a:pt x="119834" y="14207"/>
                  </a:lnTo>
                  <a:lnTo>
                    <a:pt x="106531" y="2437"/>
                  </a:lnTo>
                  <a:lnTo>
                    <a:pt x="98070" y="0"/>
                  </a:lnTo>
                  <a:lnTo>
                    <a:pt x="79311" y="412"/>
                  </a:lnTo>
                  <a:lnTo>
                    <a:pt x="49019" y="12810"/>
                  </a:lnTo>
                  <a:lnTo>
                    <a:pt x="23406" y="31302"/>
                  </a:lnTo>
                  <a:lnTo>
                    <a:pt x="11421" y="50979"/>
                  </a:lnTo>
                  <a:lnTo>
                    <a:pt x="3366" y="75322"/>
                  </a:lnTo>
                  <a:lnTo>
                    <a:pt x="0" y="115334"/>
                  </a:lnTo>
                  <a:lnTo>
                    <a:pt x="7062" y="154486"/>
                  </a:lnTo>
                  <a:lnTo>
                    <a:pt x="23452" y="181945"/>
                  </a:lnTo>
                  <a:lnTo>
                    <a:pt x="36399" y="197480"/>
                  </a:lnTo>
                  <a:lnTo>
                    <a:pt x="68019" y="213790"/>
                  </a:lnTo>
                  <a:lnTo>
                    <a:pt x="112734" y="2232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055698" y="1431875"/>
              <a:ext cx="18624" cy="421141"/>
            </a:xfrm>
            <a:custGeom>
              <a:avLst/>
              <a:gdLst/>
              <a:ahLst/>
              <a:cxnLst/>
              <a:rect l="0" t="0" r="0" b="0"/>
              <a:pathLst>
                <a:path w="18624" h="421141">
                  <a:moveTo>
                    <a:pt x="18623" y="0"/>
                  </a:moveTo>
                  <a:lnTo>
                    <a:pt x="1834" y="63450"/>
                  </a:lnTo>
                  <a:lnTo>
                    <a:pt x="0" y="110957"/>
                  </a:lnTo>
                  <a:lnTo>
                    <a:pt x="3029" y="173173"/>
                  </a:lnTo>
                  <a:lnTo>
                    <a:pt x="1164" y="198628"/>
                  </a:lnTo>
                  <a:lnTo>
                    <a:pt x="6379" y="256218"/>
                  </a:lnTo>
                  <a:lnTo>
                    <a:pt x="13345" y="312394"/>
                  </a:lnTo>
                  <a:lnTo>
                    <a:pt x="17580" y="371757"/>
                  </a:lnTo>
                  <a:lnTo>
                    <a:pt x="18623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204678" y="1716897"/>
              <a:ext cx="196027" cy="183522"/>
            </a:xfrm>
            <a:custGeom>
              <a:avLst/>
              <a:gdLst/>
              <a:ahLst/>
              <a:cxnLst/>
              <a:rect l="0" t="0" r="0" b="0"/>
              <a:pathLst>
                <a:path w="196027" h="183522">
                  <a:moveTo>
                    <a:pt x="101270" y="51890"/>
                  </a:moveTo>
                  <a:lnTo>
                    <a:pt x="81026" y="7927"/>
                  </a:lnTo>
                  <a:lnTo>
                    <a:pt x="73736" y="2695"/>
                  </a:lnTo>
                  <a:lnTo>
                    <a:pt x="65367" y="376"/>
                  </a:lnTo>
                  <a:lnTo>
                    <a:pt x="56277" y="0"/>
                  </a:lnTo>
                  <a:lnTo>
                    <a:pt x="39939" y="5821"/>
                  </a:lnTo>
                  <a:lnTo>
                    <a:pt x="24879" y="17377"/>
                  </a:lnTo>
                  <a:lnTo>
                    <a:pt x="10386" y="34211"/>
                  </a:lnTo>
                  <a:lnTo>
                    <a:pt x="2386" y="56511"/>
                  </a:lnTo>
                  <a:lnTo>
                    <a:pt x="0" y="80850"/>
                  </a:lnTo>
                  <a:lnTo>
                    <a:pt x="11014" y="141362"/>
                  </a:lnTo>
                  <a:lnTo>
                    <a:pt x="26434" y="171077"/>
                  </a:lnTo>
                  <a:lnTo>
                    <a:pt x="35002" y="176971"/>
                  </a:lnTo>
                  <a:lnTo>
                    <a:pt x="57000" y="183521"/>
                  </a:lnTo>
                  <a:lnTo>
                    <a:pt x="67077" y="182928"/>
                  </a:lnTo>
                  <a:lnTo>
                    <a:pt x="84513" y="176030"/>
                  </a:lnTo>
                  <a:lnTo>
                    <a:pt x="96942" y="158926"/>
                  </a:lnTo>
                  <a:lnTo>
                    <a:pt x="114453" y="109818"/>
                  </a:lnTo>
                  <a:lnTo>
                    <a:pt x="120772" y="64416"/>
                  </a:lnTo>
                  <a:lnTo>
                    <a:pt x="121291" y="66090"/>
                  </a:lnTo>
                  <a:lnTo>
                    <a:pt x="127711" y="96809"/>
                  </a:lnTo>
                  <a:lnTo>
                    <a:pt x="161712" y="148356"/>
                  </a:lnTo>
                  <a:lnTo>
                    <a:pt x="196026" y="1782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453454" y="1668441"/>
              <a:ext cx="148046" cy="208811"/>
            </a:xfrm>
            <a:custGeom>
              <a:avLst/>
              <a:gdLst/>
              <a:ahLst/>
              <a:cxnLst/>
              <a:rect l="0" t="0" r="0" b="0"/>
              <a:pathLst>
                <a:path w="148046" h="208811">
                  <a:moveTo>
                    <a:pt x="84121" y="5590"/>
                  </a:moveTo>
                  <a:lnTo>
                    <a:pt x="67353" y="0"/>
                  </a:lnTo>
                  <a:lnTo>
                    <a:pt x="34569" y="2114"/>
                  </a:lnTo>
                  <a:lnTo>
                    <a:pt x="14915" y="13404"/>
                  </a:lnTo>
                  <a:lnTo>
                    <a:pt x="6398" y="21327"/>
                  </a:lnTo>
                  <a:lnTo>
                    <a:pt x="1890" y="30120"/>
                  </a:lnTo>
                  <a:lnTo>
                    <a:pt x="0" y="49247"/>
                  </a:lnTo>
                  <a:lnTo>
                    <a:pt x="6180" y="66327"/>
                  </a:lnTo>
                  <a:lnTo>
                    <a:pt x="11103" y="74157"/>
                  </a:lnTo>
                  <a:lnTo>
                    <a:pt x="25932" y="85977"/>
                  </a:lnTo>
                  <a:lnTo>
                    <a:pt x="84558" y="113657"/>
                  </a:lnTo>
                  <a:lnTo>
                    <a:pt x="126321" y="139500"/>
                  </a:lnTo>
                  <a:lnTo>
                    <a:pt x="141091" y="156352"/>
                  </a:lnTo>
                  <a:lnTo>
                    <a:pt x="146667" y="165760"/>
                  </a:lnTo>
                  <a:lnTo>
                    <a:pt x="148045" y="174371"/>
                  </a:lnTo>
                  <a:lnTo>
                    <a:pt x="146625" y="182451"/>
                  </a:lnTo>
                  <a:lnTo>
                    <a:pt x="143337" y="190178"/>
                  </a:lnTo>
                  <a:lnTo>
                    <a:pt x="130326" y="201883"/>
                  </a:lnTo>
                  <a:lnTo>
                    <a:pt x="121944" y="206642"/>
                  </a:lnTo>
                  <a:lnTo>
                    <a:pt x="103271" y="208810"/>
                  </a:lnTo>
                  <a:lnTo>
                    <a:pt x="42007" y="1951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695524" y="1452932"/>
              <a:ext cx="21036" cy="379027"/>
            </a:xfrm>
            <a:custGeom>
              <a:avLst/>
              <a:gdLst/>
              <a:ahLst/>
              <a:cxnLst/>
              <a:rect l="0" t="0" r="0" b="0"/>
              <a:pathLst>
                <a:path w="21036" h="379027">
                  <a:moveTo>
                    <a:pt x="21035" y="0"/>
                  </a:moveTo>
                  <a:lnTo>
                    <a:pt x="4247" y="57385"/>
                  </a:lnTo>
                  <a:lnTo>
                    <a:pt x="1243" y="107470"/>
                  </a:lnTo>
                  <a:lnTo>
                    <a:pt x="353" y="156495"/>
                  </a:lnTo>
                  <a:lnTo>
                    <a:pt x="144" y="198625"/>
                  </a:lnTo>
                  <a:lnTo>
                    <a:pt x="52" y="241526"/>
                  </a:lnTo>
                  <a:lnTo>
                    <a:pt x="0" y="302020"/>
                  </a:lnTo>
                  <a:lnTo>
                    <a:pt x="3104" y="347631"/>
                  </a:lnTo>
                  <a:lnTo>
                    <a:pt x="1050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548103" y="1579274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284270" y="0"/>
                  </a:moveTo>
                  <a:lnTo>
                    <a:pt x="225653" y="9065"/>
                  </a:lnTo>
                  <a:lnTo>
                    <a:pt x="163073" y="4174"/>
                  </a:lnTo>
                  <a:lnTo>
                    <a:pt x="111749" y="8126"/>
                  </a:lnTo>
                  <a:lnTo>
                    <a:pt x="60667" y="1098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172294" y="1383343"/>
              <a:ext cx="239147" cy="463311"/>
            </a:xfrm>
            <a:custGeom>
              <a:avLst/>
              <a:gdLst/>
              <a:ahLst/>
              <a:cxnLst/>
              <a:rect l="0" t="0" r="0" b="0"/>
              <a:pathLst>
                <a:path w="239147" h="463311">
                  <a:moveTo>
                    <a:pt x="197033" y="322273"/>
                  </a:moveTo>
                  <a:lnTo>
                    <a:pt x="167724" y="283900"/>
                  </a:lnTo>
                  <a:lnTo>
                    <a:pt x="141945" y="268269"/>
                  </a:lnTo>
                  <a:lnTo>
                    <a:pt x="106491" y="261818"/>
                  </a:lnTo>
                  <a:lnTo>
                    <a:pt x="83092" y="266549"/>
                  </a:lnTo>
                  <a:lnTo>
                    <a:pt x="53308" y="282365"/>
                  </a:lnTo>
                  <a:lnTo>
                    <a:pt x="29665" y="304989"/>
                  </a:lnTo>
                  <a:lnTo>
                    <a:pt x="10962" y="333920"/>
                  </a:lnTo>
                  <a:lnTo>
                    <a:pt x="3200" y="355525"/>
                  </a:lnTo>
                  <a:lnTo>
                    <a:pt x="0" y="392827"/>
                  </a:lnTo>
                  <a:lnTo>
                    <a:pt x="3398" y="415632"/>
                  </a:lnTo>
                  <a:lnTo>
                    <a:pt x="23066" y="448201"/>
                  </a:lnTo>
                  <a:lnTo>
                    <a:pt x="44455" y="460129"/>
                  </a:lnTo>
                  <a:lnTo>
                    <a:pt x="56710" y="463310"/>
                  </a:lnTo>
                  <a:lnTo>
                    <a:pt x="82804" y="460605"/>
                  </a:lnTo>
                  <a:lnTo>
                    <a:pt x="96314" y="456609"/>
                  </a:lnTo>
                  <a:lnTo>
                    <a:pt x="117563" y="439690"/>
                  </a:lnTo>
                  <a:lnTo>
                    <a:pt x="164940" y="377150"/>
                  </a:lnTo>
                  <a:lnTo>
                    <a:pt x="183234" y="330344"/>
                  </a:lnTo>
                  <a:lnTo>
                    <a:pt x="194307" y="267716"/>
                  </a:lnTo>
                  <a:lnTo>
                    <a:pt x="203730" y="215180"/>
                  </a:lnTo>
                  <a:lnTo>
                    <a:pt x="206426" y="160690"/>
                  </a:lnTo>
                  <a:lnTo>
                    <a:pt x="207225" y="101262"/>
                  </a:lnTo>
                  <a:lnTo>
                    <a:pt x="207461" y="46088"/>
                  </a:lnTo>
                  <a:lnTo>
                    <a:pt x="207517" y="10401"/>
                  </a:lnTo>
                  <a:lnTo>
                    <a:pt x="205192" y="2055"/>
                  </a:lnTo>
                  <a:lnTo>
                    <a:pt x="201302" y="0"/>
                  </a:lnTo>
                  <a:lnTo>
                    <a:pt x="196370" y="2139"/>
                  </a:lnTo>
                  <a:lnTo>
                    <a:pt x="193081" y="8245"/>
                  </a:lnTo>
                  <a:lnTo>
                    <a:pt x="189427" y="27507"/>
                  </a:lnTo>
                  <a:lnTo>
                    <a:pt x="194317" y="86406"/>
                  </a:lnTo>
                  <a:lnTo>
                    <a:pt x="199616" y="148127"/>
                  </a:lnTo>
                  <a:lnTo>
                    <a:pt x="211581" y="205986"/>
                  </a:lnTo>
                  <a:lnTo>
                    <a:pt x="216161" y="256492"/>
                  </a:lnTo>
                  <a:lnTo>
                    <a:pt x="217518" y="308502"/>
                  </a:lnTo>
                  <a:lnTo>
                    <a:pt x="226382" y="367733"/>
                  </a:lnTo>
                  <a:lnTo>
                    <a:pt x="239146" y="4065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516725" y="1652974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4940" y="58616"/>
                  </a:lnTo>
                  <a:lnTo>
                    <a:pt x="976" y="11279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527253" y="153716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576767" y="1660656"/>
              <a:ext cx="164716" cy="371345"/>
            </a:xfrm>
            <a:custGeom>
              <a:avLst/>
              <a:gdLst/>
              <a:ahLst/>
              <a:cxnLst/>
              <a:rect l="0" t="0" r="0" b="0"/>
              <a:pathLst>
                <a:path w="164716" h="371345">
                  <a:moveTo>
                    <a:pt x="108414" y="150245"/>
                  </a:moveTo>
                  <a:lnTo>
                    <a:pt x="108414" y="91628"/>
                  </a:lnTo>
                  <a:lnTo>
                    <a:pt x="106074" y="39794"/>
                  </a:lnTo>
                  <a:lnTo>
                    <a:pt x="97236" y="20827"/>
                  </a:lnTo>
                  <a:lnTo>
                    <a:pt x="82389" y="7718"/>
                  </a:lnTo>
                  <a:lnTo>
                    <a:pt x="73516" y="2585"/>
                  </a:lnTo>
                  <a:lnTo>
                    <a:pt x="54299" y="0"/>
                  </a:lnTo>
                  <a:lnTo>
                    <a:pt x="35230" y="3921"/>
                  </a:lnTo>
                  <a:lnTo>
                    <a:pt x="18956" y="13462"/>
                  </a:lnTo>
                  <a:lnTo>
                    <a:pt x="7044" y="28621"/>
                  </a:lnTo>
                  <a:lnTo>
                    <a:pt x="2229" y="37577"/>
                  </a:lnTo>
                  <a:lnTo>
                    <a:pt x="0" y="56887"/>
                  </a:lnTo>
                  <a:lnTo>
                    <a:pt x="8100" y="97879"/>
                  </a:lnTo>
                  <a:lnTo>
                    <a:pt x="23189" y="123681"/>
                  </a:lnTo>
                  <a:lnTo>
                    <a:pt x="38951" y="135709"/>
                  </a:lnTo>
                  <a:lnTo>
                    <a:pt x="48067" y="140554"/>
                  </a:lnTo>
                  <a:lnTo>
                    <a:pt x="67555" y="142819"/>
                  </a:lnTo>
                  <a:lnTo>
                    <a:pt x="86745" y="138756"/>
                  </a:lnTo>
                  <a:lnTo>
                    <a:pt x="103073" y="129151"/>
                  </a:lnTo>
                  <a:lnTo>
                    <a:pt x="109533" y="130333"/>
                  </a:lnTo>
                  <a:lnTo>
                    <a:pt x="115009" y="135801"/>
                  </a:lnTo>
                  <a:lnTo>
                    <a:pt x="137142" y="191107"/>
                  </a:lnTo>
                  <a:lnTo>
                    <a:pt x="158759" y="245448"/>
                  </a:lnTo>
                  <a:lnTo>
                    <a:pt x="164715" y="272106"/>
                  </a:lnTo>
                  <a:lnTo>
                    <a:pt x="163462" y="295653"/>
                  </a:lnTo>
                  <a:lnTo>
                    <a:pt x="155887" y="314697"/>
                  </a:lnTo>
                  <a:lnTo>
                    <a:pt x="150591" y="323050"/>
                  </a:lnTo>
                  <a:lnTo>
                    <a:pt x="120781" y="345986"/>
                  </a:lnTo>
                  <a:lnTo>
                    <a:pt x="87902" y="362011"/>
                  </a:lnTo>
                  <a:lnTo>
                    <a:pt x="29573" y="370115"/>
                  </a:lnTo>
                  <a:lnTo>
                    <a:pt x="3129" y="3713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800995" y="1705616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21057" y="0"/>
                  </a:moveTo>
                  <a:lnTo>
                    <a:pt x="12723" y="37478"/>
                  </a:lnTo>
                  <a:lnTo>
                    <a:pt x="3582" y="9297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811523" y="1537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001036" y="1452932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6403" y="55141"/>
                  </a:lnTo>
                  <a:lnTo>
                    <a:pt x="1897" y="103556"/>
                  </a:lnTo>
                  <a:lnTo>
                    <a:pt x="562" y="160535"/>
                  </a:lnTo>
                  <a:lnTo>
                    <a:pt x="167" y="216282"/>
                  </a:lnTo>
                  <a:lnTo>
                    <a:pt x="33" y="27911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895751" y="1594742"/>
              <a:ext cx="221100" cy="16119"/>
            </a:xfrm>
            <a:custGeom>
              <a:avLst/>
              <a:gdLst/>
              <a:ahLst/>
              <a:cxnLst/>
              <a:rect l="0" t="0" r="0" b="0"/>
              <a:pathLst>
                <a:path w="221100" h="16119">
                  <a:moveTo>
                    <a:pt x="221099" y="5589"/>
                  </a:moveTo>
                  <a:lnTo>
                    <a:pt x="204331" y="0"/>
                  </a:lnTo>
                  <a:lnTo>
                    <a:pt x="186740" y="375"/>
                  </a:lnTo>
                  <a:lnTo>
                    <a:pt x="128100" y="4902"/>
                  </a:lnTo>
                  <a:lnTo>
                    <a:pt x="70234" y="8573"/>
                  </a:lnTo>
                  <a:lnTo>
                    <a:pt x="29389" y="13882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488178" y="1631917"/>
              <a:ext cx="148492" cy="175533"/>
            </a:xfrm>
            <a:custGeom>
              <a:avLst/>
              <a:gdLst/>
              <a:ahLst/>
              <a:cxnLst/>
              <a:rect l="0" t="0" r="0" b="0"/>
              <a:pathLst>
                <a:path w="148492" h="175533">
                  <a:moveTo>
                    <a:pt x="91926" y="0"/>
                  </a:moveTo>
                  <a:lnTo>
                    <a:pt x="31053" y="42661"/>
                  </a:lnTo>
                  <a:lnTo>
                    <a:pt x="16908" y="57565"/>
                  </a:lnTo>
                  <a:lnTo>
                    <a:pt x="6722" y="75887"/>
                  </a:lnTo>
                  <a:lnTo>
                    <a:pt x="0" y="111522"/>
                  </a:lnTo>
                  <a:lnTo>
                    <a:pt x="3597" y="146127"/>
                  </a:lnTo>
                  <a:lnTo>
                    <a:pt x="8474" y="154740"/>
                  </a:lnTo>
                  <a:lnTo>
                    <a:pt x="23250" y="167429"/>
                  </a:lnTo>
                  <a:lnTo>
                    <a:pt x="44636" y="173849"/>
                  </a:lnTo>
                  <a:lnTo>
                    <a:pt x="68568" y="175532"/>
                  </a:lnTo>
                  <a:lnTo>
                    <a:pt x="90903" y="172381"/>
                  </a:lnTo>
                  <a:lnTo>
                    <a:pt x="109409" y="163961"/>
                  </a:lnTo>
                  <a:lnTo>
                    <a:pt x="117619" y="158440"/>
                  </a:lnTo>
                  <a:lnTo>
                    <a:pt x="129862" y="142947"/>
                  </a:lnTo>
                  <a:lnTo>
                    <a:pt x="147252" y="104405"/>
                  </a:lnTo>
                  <a:lnTo>
                    <a:pt x="148491" y="83837"/>
                  </a:lnTo>
                  <a:lnTo>
                    <a:pt x="13404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32746" y="1652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685389" y="1639656"/>
              <a:ext cx="178985" cy="160718"/>
            </a:xfrm>
            <a:custGeom>
              <a:avLst/>
              <a:gdLst/>
              <a:ahLst/>
              <a:cxnLst/>
              <a:rect l="0" t="0" r="0" b="0"/>
              <a:pathLst>
                <a:path w="178985" h="160718">
                  <a:moveTo>
                    <a:pt x="0" y="34375"/>
                  </a:moveTo>
                  <a:lnTo>
                    <a:pt x="15641" y="52356"/>
                  </a:lnTo>
                  <a:lnTo>
                    <a:pt x="23719" y="69272"/>
                  </a:lnTo>
                  <a:lnTo>
                    <a:pt x="24970" y="88489"/>
                  </a:lnTo>
                  <a:lnTo>
                    <a:pt x="23666" y="98527"/>
                  </a:lnTo>
                  <a:lnTo>
                    <a:pt x="22796" y="100540"/>
                  </a:lnTo>
                  <a:lnTo>
                    <a:pt x="21830" y="90297"/>
                  </a:lnTo>
                  <a:lnTo>
                    <a:pt x="26875" y="52634"/>
                  </a:lnTo>
                  <a:lnTo>
                    <a:pt x="35731" y="30402"/>
                  </a:lnTo>
                  <a:lnTo>
                    <a:pt x="41368" y="21198"/>
                  </a:lnTo>
                  <a:lnTo>
                    <a:pt x="56990" y="7851"/>
                  </a:lnTo>
                  <a:lnTo>
                    <a:pt x="66069" y="2654"/>
                  </a:lnTo>
                  <a:lnTo>
                    <a:pt x="85516" y="0"/>
                  </a:lnTo>
                  <a:lnTo>
                    <a:pt x="104688" y="3889"/>
                  </a:lnTo>
                  <a:lnTo>
                    <a:pt x="121007" y="13417"/>
                  </a:lnTo>
                  <a:lnTo>
                    <a:pt x="143349" y="37523"/>
                  </a:lnTo>
                  <a:lnTo>
                    <a:pt x="171301" y="97822"/>
                  </a:lnTo>
                  <a:lnTo>
                    <a:pt x="178984" y="1607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349058" y="1473989"/>
              <a:ext cx="20684" cy="326385"/>
            </a:xfrm>
            <a:custGeom>
              <a:avLst/>
              <a:gdLst/>
              <a:ahLst/>
              <a:cxnLst/>
              <a:rect l="0" t="0" r="0" b="0"/>
              <a:pathLst>
                <a:path w="20684" h="326385">
                  <a:moveTo>
                    <a:pt x="20683" y="0"/>
                  </a:moveTo>
                  <a:lnTo>
                    <a:pt x="3894" y="56215"/>
                  </a:lnTo>
                  <a:lnTo>
                    <a:pt x="890" y="102574"/>
                  </a:lnTo>
                  <a:lnTo>
                    <a:pt x="0" y="159074"/>
                  </a:lnTo>
                  <a:lnTo>
                    <a:pt x="907" y="213379"/>
                  </a:lnTo>
                  <a:lnTo>
                    <a:pt x="6894" y="265345"/>
                  </a:lnTo>
                  <a:lnTo>
                    <a:pt x="10154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211813" y="1600331"/>
              <a:ext cx="263214" cy="10530"/>
            </a:xfrm>
            <a:custGeom>
              <a:avLst/>
              <a:gdLst/>
              <a:ahLst/>
              <a:cxnLst/>
              <a:rect l="0" t="0" r="0" b="0"/>
              <a:pathLst>
                <a:path w="263214" h="10530">
                  <a:moveTo>
                    <a:pt x="263213" y="0"/>
                  </a:moveTo>
                  <a:lnTo>
                    <a:pt x="204596" y="0"/>
                  </a:lnTo>
                  <a:lnTo>
                    <a:pt x="142016" y="1170"/>
                  </a:lnTo>
                  <a:lnTo>
                    <a:pt x="91862" y="7236"/>
                  </a:lnTo>
                  <a:lnTo>
                    <a:pt x="35520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518599" y="1463461"/>
              <a:ext cx="124884" cy="294799"/>
            </a:xfrm>
            <a:custGeom>
              <a:avLst/>
              <a:gdLst/>
              <a:ahLst/>
              <a:cxnLst/>
              <a:rect l="0" t="0" r="0" b="0"/>
              <a:pathLst>
                <a:path w="124884" h="294799">
                  <a:moveTo>
                    <a:pt x="9070" y="0"/>
                  </a:moveTo>
                  <a:lnTo>
                    <a:pt x="5950" y="42691"/>
                  </a:lnTo>
                  <a:lnTo>
                    <a:pt x="4" y="101109"/>
                  </a:lnTo>
                  <a:lnTo>
                    <a:pt x="0" y="164598"/>
                  </a:lnTo>
                  <a:lnTo>
                    <a:pt x="5862" y="213846"/>
                  </a:lnTo>
                  <a:lnTo>
                    <a:pt x="5316" y="269882"/>
                  </a:lnTo>
                  <a:lnTo>
                    <a:pt x="2722" y="286064"/>
                  </a:lnTo>
                  <a:lnTo>
                    <a:pt x="3668" y="285465"/>
                  </a:lnTo>
                  <a:lnTo>
                    <a:pt x="5468" y="281557"/>
                  </a:lnTo>
                  <a:lnTo>
                    <a:pt x="11715" y="223745"/>
                  </a:lnTo>
                  <a:lnTo>
                    <a:pt x="23501" y="190297"/>
                  </a:lnTo>
                  <a:lnTo>
                    <a:pt x="29219" y="179507"/>
                  </a:lnTo>
                  <a:lnTo>
                    <a:pt x="36540" y="173484"/>
                  </a:lnTo>
                  <a:lnTo>
                    <a:pt x="44931" y="170638"/>
                  </a:lnTo>
                  <a:lnTo>
                    <a:pt x="54034" y="169910"/>
                  </a:lnTo>
                  <a:lnTo>
                    <a:pt x="70387" y="175341"/>
                  </a:lnTo>
                  <a:lnTo>
                    <a:pt x="99950" y="197892"/>
                  </a:lnTo>
                  <a:lnTo>
                    <a:pt x="115675" y="223581"/>
                  </a:lnTo>
                  <a:lnTo>
                    <a:pt x="123670" y="276162"/>
                  </a:lnTo>
                  <a:lnTo>
                    <a:pt x="12488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661559" y="1584762"/>
              <a:ext cx="160908" cy="205083"/>
            </a:xfrm>
            <a:custGeom>
              <a:avLst/>
              <a:gdLst/>
              <a:ahLst/>
              <a:cxnLst/>
              <a:rect l="0" t="0" r="0" b="0"/>
              <a:pathLst>
                <a:path w="160908" h="205083">
                  <a:moveTo>
                    <a:pt x="13508" y="89269"/>
                  </a:moveTo>
                  <a:lnTo>
                    <a:pt x="39894" y="73628"/>
                  </a:lnTo>
                  <a:lnTo>
                    <a:pt x="96821" y="54425"/>
                  </a:lnTo>
                  <a:lnTo>
                    <a:pt x="129051" y="43719"/>
                  </a:lnTo>
                  <a:lnTo>
                    <a:pt x="134990" y="36676"/>
                  </a:lnTo>
                  <a:lnTo>
                    <a:pt x="137781" y="27301"/>
                  </a:lnTo>
                  <a:lnTo>
                    <a:pt x="138470" y="16371"/>
                  </a:lnTo>
                  <a:lnTo>
                    <a:pt x="134250" y="9085"/>
                  </a:lnTo>
                  <a:lnTo>
                    <a:pt x="126759" y="4227"/>
                  </a:lnTo>
                  <a:lnTo>
                    <a:pt x="107126" y="0"/>
                  </a:lnTo>
                  <a:lnTo>
                    <a:pt x="86701" y="2020"/>
                  </a:lnTo>
                  <a:lnTo>
                    <a:pt x="55472" y="15324"/>
                  </a:lnTo>
                  <a:lnTo>
                    <a:pt x="29582" y="34084"/>
                  </a:lnTo>
                  <a:lnTo>
                    <a:pt x="17532" y="53824"/>
                  </a:lnTo>
                  <a:lnTo>
                    <a:pt x="265" y="99035"/>
                  </a:lnTo>
                  <a:lnTo>
                    <a:pt x="0" y="109817"/>
                  </a:lnTo>
                  <a:lnTo>
                    <a:pt x="5945" y="131157"/>
                  </a:lnTo>
                  <a:lnTo>
                    <a:pt x="22446" y="162901"/>
                  </a:lnTo>
                  <a:lnTo>
                    <a:pt x="47742" y="188945"/>
                  </a:lnTo>
                  <a:lnTo>
                    <a:pt x="70447" y="197910"/>
                  </a:lnTo>
                  <a:lnTo>
                    <a:pt x="133397" y="204138"/>
                  </a:lnTo>
                  <a:lnTo>
                    <a:pt x="160907" y="205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180435" y="1596469"/>
              <a:ext cx="105286" cy="184148"/>
            </a:xfrm>
            <a:custGeom>
              <a:avLst/>
              <a:gdLst/>
              <a:ahLst/>
              <a:cxnLst/>
              <a:rect l="0" t="0" r="0" b="0"/>
              <a:pathLst>
                <a:path w="105286" h="184148">
                  <a:moveTo>
                    <a:pt x="0" y="45976"/>
                  </a:moveTo>
                  <a:lnTo>
                    <a:pt x="5589" y="108069"/>
                  </a:lnTo>
                  <a:lnTo>
                    <a:pt x="24450" y="169981"/>
                  </a:lnTo>
                  <a:lnTo>
                    <a:pt x="30338" y="181288"/>
                  </a:lnTo>
                  <a:lnTo>
                    <a:pt x="33094" y="184147"/>
                  </a:lnTo>
                  <a:lnTo>
                    <a:pt x="33761" y="181374"/>
                  </a:lnTo>
                  <a:lnTo>
                    <a:pt x="30213" y="165815"/>
                  </a:lnTo>
                  <a:lnTo>
                    <a:pt x="17401" y="129577"/>
                  </a:lnTo>
                  <a:lnTo>
                    <a:pt x="8766" y="71762"/>
                  </a:lnTo>
                  <a:lnTo>
                    <a:pt x="5066" y="46908"/>
                  </a:lnTo>
                  <a:lnTo>
                    <a:pt x="7321" y="20264"/>
                  </a:lnTo>
                  <a:lnTo>
                    <a:pt x="14239" y="11287"/>
                  </a:lnTo>
                  <a:lnTo>
                    <a:pt x="37524" y="1313"/>
                  </a:lnTo>
                  <a:lnTo>
                    <a:pt x="61131" y="0"/>
                  </a:lnTo>
                  <a:lnTo>
                    <a:pt x="105285" y="3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382671" y="1642445"/>
              <a:ext cx="8335" cy="147400"/>
            </a:xfrm>
            <a:custGeom>
              <a:avLst/>
              <a:gdLst/>
              <a:ahLst/>
              <a:cxnLst/>
              <a:rect l="0" t="0" r="0" b="0"/>
              <a:pathLst>
                <a:path w="8335" h="147400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740" y="135724"/>
                  </a:lnTo>
                  <a:lnTo>
                    <a:pt x="8334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401534" y="1537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454176" y="1642324"/>
              <a:ext cx="171909" cy="327513"/>
            </a:xfrm>
            <a:custGeom>
              <a:avLst/>
              <a:gdLst/>
              <a:ahLst/>
              <a:cxnLst/>
              <a:rect l="0" t="0" r="0" b="0"/>
              <a:pathLst>
                <a:path w="171909" h="327513">
                  <a:moveTo>
                    <a:pt x="105285" y="105406"/>
                  </a:moveTo>
                  <a:lnTo>
                    <a:pt x="116463" y="94228"/>
                  </a:lnTo>
                  <a:lnTo>
                    <a:pt x="121952" y="76261"/>
                  </a:lnTo>
                  <a:lnTo>
                    <a:pt x="123221" y="53848"/>
                  </a:lnTo>
                  <a:lnTo>
                    <a:pt x="119885" y="32189"/>
                  </a:lnTo>
                  <a:lnTo>
                    <a:pt x="111384" y="13984"/>
                  </a:lnTo>
                  <a:lnTo>
                    <a:pt x="105842" y="5853"/>
                  </a:lnTo>
                  <a:lnTo>
                    <a:pt x="98637" y="1603"/>
                  </a:lnTo>
                  <a:lnTo>
                    <a:pt x="81273" y="0"/>
                  </a:lnTo>
                  <a:lnTo>
                    <a:pt x="64977" y="6306"/>
                  </a:lnTo>
                  <a:lnTo>
                    <a:pt x="57356" y="11264"/>
                  </a:lnTo>
                  <a:lnTo>
                    <a:pt x="45769" y="26130"/>
                  </a:lnTo>
                  <a:lnTo>
                    <a:pt x="41041" y="35008"/>
                  </a:lnTo>
                  <a:lnTo>
                    <a:pt x="38907" y="60470"/>
                  </a:lnTo>
                  <a:lnTo>
                    <a:pt x="43029" y="88944"/>
                  </a:lnTo>
                  <a:lnTo>
                    <a:pt x="52659" y="113298"/>
                  </a:lnTo>
                  <a:lnTo>
                    <a:pt x="67857" y="129581"/>
                  </a:lnTo>
                  <a:lnTo>
                    <a:pt x="76824" y="135560"/>
                  </a:lnTo>
                  <a:lnTo>
                    <a:pt x="85141" y="137207"/>
                  </a:lnTo>
                  <a:lnTo>
                    <a:pt x="93025" y="135966"/>
                  </a:lnTo>
                  <a:lnTo>
                    <a:pt x="108025" y="128347"/>
                  </a:lnTo>
                  <a:lnTo>
                    <a:pt x="122490" y="117162"/>
                  </a:lnTo>
                  <a:lnTo>
                    <a:pt x="128454" y="117923"/>
                  </a:lnTo>
                  <a:lnTo>
                    <a:pt x="133599" y="123109"/>
                  </a:lnTo>
                  <a:lnTo>
                    <a:pt x="142436" y="142520"/>
                  </a:lnTo>
                  <a:lnTo>
                    <a:pt x="157640" y="199522"/>
                  </a:lnTo>
                  <a:lnTo>
                    <a:pt x="171908" y="256188"/>
                  </a:lnTo>
                  <a:lnTo>
                    <a:pt x="171298" y="298391"/>
                  </a:lnTo>
                  <a:lnTo>
                    <a:pt x="166841" y="308932"/>
                  </a:lnTo>
                  <a:lnTo>
                    <a:pt x="152531" y="323764"/>
                  </a:lnTo>
                  <a:lnTo>
                    <a:pt x="143801" y="327017"/>
                  </a:lnTo>
                  <a:lnTo>
                    <a:pt x="124743" y="327512"/>
                  </a:lnTo>
                  <a:lnTo>
                    <a:pt x="62036" y="315185"/>
                  </a:lnTo>
                  <a:lnTo>
                    <a:pt x="0" y="305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656413" y="1452932"/>
              <a:ext cx="134676" cy="326385"/>
            </a:xfrm>
            <a:custGeom>
              <a:avLst/>
              <a:gdLst/>
              <a:ahLst/>
              <a:cxnLst/>
              <a:rect l="0" t="0" r="0" b="0"/>
              <a:pathLst>
                <a:path w="134676" h="326385">
                  <a:moveTo>
                    <a:pt x="8333" y="0"/>
                  </a:moveTo>
                  <a:lnTo>
                    <a:pt x="8333" y="52051"/>
                  </a:lnTo>
                  <a:lnTo>
                    <a:pt x="8333" y="111349"/>
                  </a:lnTo>
                  <a:lnTo>
                    <a:pt x="5213" y="168303"/>
                  </a:lnTo>
                  <a:lnTo>
                    <a:pt x="0" y="216764"/>
                  </a:lnTo>
                  <a:lnTo>
                    <a:pt x="3827" y="279254"/>
                  </a:lnTo>
                  <a:lnTo>
                    <a:pt x="6499" y="282096"/>
                  </a:lnTo>
                  <a:lnTo>
                    <a:pt x="9450" y="278141"/>
                  </a:lnTo>
                  <a:lnTo>
                    <a:pt x="14679" y="259319"/>
                  </a:lnTo>
                  <a:lnTo>
                    <a:pt x="17003" y="235356"/>
                  </a:lnTo>
                  <a:lnTo>
                    <a:pt x="27393" y="215347"/>
                  </a:lnTo>
                  <a:lnTo>
                    <a:pt x="35078" y="206736"/>
                  </a:lnTo>
                  <a:lnTo>
                    <a:pt x="43711" y="202165"/>
                  </a:lnTo>
                  <a:lnTo>
                    <a:pt x="62661" y="200205"/>
                  </a:lnTo>
                  <a:lnTo>
                    <a:pt x="93061" y="211268"/>
                  </a:lnTo>
                  <a:lnTo>
                    <a:pt x="107601" y="226088"/>
                  </a:lnTo>
                  <a:lnTo>
                    <a:pt x="117963" y="246713"/>
                  </a:lnTo>
                  <a:lnTo>
                    <a:pt x="131027" y="298255"/>
                  </a:lnTo>
                  <a:lnTo>
                    <a:pt x="134675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856454" y="1452932"/>
              <a:ext cx="8335" cy="326385"/>
            </a:xfrm>
            <a:custGeom>
              <a:avLst/>
              <a:gdLst/>
              <a:ahLst/>
              <a:cxnLst/>
              <a:rect l="0" t="0" r="0" b="0"/>
              <a:pathLst>
                <a:path w="8335" h="326385">
                  <a:moveTo>
                    <a:pt x="8334" y="0"/>
                  </a:moveTo>
                  <a:lnTo>
                    <a:pt x="0" y="60384"/>
                  </a:lnTo>
                  <a:lnTo>
                    <a:pt x="1574" y="118107"/>
                  </a:lnTo>
                  <a:lnTo>
                    <a:pt x="6331" y="179664"/>
                  </a:lnTo>
                  <a:lnTo>
                    <a:pt x="7740" y="239238"/>
                  </a:lnTo>
                  <a:lnTo>
                    <a:pt x="8158" y="287694"/>
                  </a:lnTo>
                  <a:lnTo>
                    <a:pt x="8334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759503" y="1537160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5896" y="3120"/>
                  </a:lnTo>
                  <a:lnTo>
                    <a:pt x="85360" y="9065"/>
                  </a:lnTo>
                  <a:lnTo>
                    <a:pt x="28992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991130" y="17266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463875" y="2373374"/>
            <a:ext cx="2134399" cy="406150"/>
            <a:chOff x="3463875" y="2373374"/>
            <a:chExt cx="2134399" cy="406150"/>
          </a:xfrm>
        </p:grpSpPr>
        <p:sp>
          <p:nvSpPr>
            <p:cNvPr id="74" name="Freeform 73"/>
            <p:cNvSpPr/>
            <p:nvPr/>
          </p:nvSpPr>
          <p:spPr>
            <a:xfrm>
              <a:off x="3463875" y="2400497"/>
              <a:ext cx="6067" cy="379027"/>
            </a:xfrm>
            <a:custGeom>
              <a:avLst/>
              <a:gdLst/>
              <a:ahLst/>
              <a:cxnLst/>
              <a:rect l="0" t="0" r="0" b="0"/>
              <a:pathLst>
                <a:path w="6067" h="379027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1170" y="174075"/>
                  </a:lnTo>
                  <a:lnTo>
                    <a:pt x="6066" y="210285"/>
                  </a:lnTo>
                  <a:lnTo>
                    <a:pt x="1545" y="266969"/>
                  </a:lnTo>
                  <a:lnTo>
                    <a:pt x="305" y="32855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649096" y="2373374"/>
              <a:ext cx="263149" cy="392661"/>
            </a:xfrm>
            <a:custGeom>
              <a:avLst/>
              <a:gdLst/>
              <a:ahLst/>
              <a:cxnLst/>
              <a:rect l="0" t="0" r="0" b="0"/>
              <a:pathLst>
                <a:path w="263149" h="392661">
                  <a:moveTo>
                    <a:pt x="162220" y="6066"/>
                  </a:moveTo>
                  <a:lnTo>
                    <a:pt x="129767" y="0"/>
                  </a:lnTo>
                  <a:lnTo>
                    <a:pt x="67387" y="11445"/>
                  </a:lnTo>
                  <a:lnTo>
                    <a:pt x="25334" y="10595"/>
                  </a:lnTo>
                  <a:lnTo>
                    <a:pt x="14810" y="12595"/>
                  </a:lnTo>
                  <a:lnTo>
                    <a:pt x="7795" y="19777"/>
                  </a:lnTo>
                  <a:lnTo>
                    <a:pt x="0" y="43356"/>
                  </a:lnTo>
                  <a:lnTo>
                    <a:pt x="2231" y="98916"/>
                  </a:lnTo>
                  <a:lnTo>
                    <a:pt x="7004" y="158764"/>
                  </a:lnTo>
                  <a:lnTo>
                    <a:pt x="9610" y="171036"/>
                  </a:lnTo>
                  <a:lnTo>
                    <a:pt x="14856" y="178047"/>
                  </a:lnTo>
                  <a:lnTo>
                    <a:pt x="21863" y="181551"/>
                  </a:lnTo>
                  <a:lnTo>
                    <a:pt x="39008" y="182326"/>
                  </a:lnTo>
                  <a:lnTo>
                    <a:pt x="94522" y="175781"/>
                  </a:lnTo>
                  <a:lnTo>
                    <a:pt x="147504" y="183176"/>
                  </a:lnTo>
                  <a:lnTo>
                    <a:pt x="192978" y="199021"/>
                  </a:lnTo>
                  <a:lnTo>
                    <a:pt x="230167" y="224335"/>
                  </a:lnTo>
                  <a:lnTo>
                    <a:pt x="252802" y="256092"/>
                  </a:lnTo>
                  <a:lnTo>
                    <a:pt x="263148" y="300726"/>
                  </a:lnTo>
                  <a:lnTo>
                    <a:pt x="260625" y="339818"/>
                  </a:lnTo>
                  <a:lnTo>
                    <a:pt x="252359" y="359511"/>
                  </a:lnTo>
                  <a:lnTo>
                    <a:pt x="246879" y="368038"/>
                  </a:lnTo>
                  <a:lnTo>
                    <a:pt x="231431" y="380632"/>
                  </a:lnTo>
                  <a:lnTo>
                    <a:pt x="222399" y="385628"/>
                  </a:lnTo>
                  <a:lnTo>
                    <a:pt x="181740" y="392660"/>
                  </a:lnTo>
                  <a:lnTo>
                    <a:pt x="127529" y="386898"/>
                  </a:lnTo>
                  <a:lnTo>
                    <a:pt x="109577" y="3850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992787" y="2389969"/>
              <a:ext cx="268464" cy="357969"/>
            </a:xfrm>
            <a:custGeom>
              <a:avLst/>
              <a:gdLst/>
              <a:ahLst/>
              <a:cxnLst/>
              <a:rect l="0" t="0" r="0" b="0"/>
              <a:pathLst>
                <a:path w="268464" h="357969">
                  <a:moveTo>
                    <a:pt x="176498" y="0"/>
                  </a:moveTo>
                  <a:lnTo>
                    <a:pt x="132535" y="23719"/>
                  </a:lnTo>
                  <a:lnTo>
                    <a:pt x="76263" y="31201"/>
                  </a:lnTo>
                  <a:lnTo>
                    <a:pt x="34235" y="40700"/>
                  </a:lnTo>
                  <a:lnTo>
                    <a:pt x="10324" y="51624"/>
                  </a:lnTo>
                  <a:lnTo>
                    <a:pt x="3714" y="58982"/>
                  </a:lnTo>
                  <a:lnTo>
                    <a:pt x="477" y="67397"/>
                  </a:lnTo>
                  <a:lnTo>
                    <a:pt x="0" y="86106"/>
                  </a:lnTo>
                  <a:lnTo>
                    <a:pt x="12341" y="142707"/>
                  </a:lnTo>
                  <a:lnTo>
                    <a:pt x="16725" y="188772"/>
                  </a:lnTo>
                  <a:lnTo>
                    <a:pt x="20849" y="198378"/>
                  </a:lnTo>
                  <a:lnTo>
                    <a:pt x="27109" y="203611"/>
                  </a:lnTo>
                  <a:lnTo>
                    <a:pt x="34791" y="205931"/>
                  </a:lnTo>
                  <a:lnTo>
                    <a:pt x="42252" y="205137"/>
                  </a:lnTo>
                  <a:lnTo>
                    <a:pt x="94748" y="183957"/>
                  </a:lnTo>
                  <a:lnTo>
                    <a:pt x="131479" y="181627"/>
                  </a:lnTo>
                  <a:lnTo>
                    <a:pt x="192233" y="193832"/>
                  </a:lnTo>
                  <a:lnTo>
                    <a:pt x="221974" y="209380"/>
                  </a:lnTo>
                  <a:lnTo>
                    <a:pt x="245604" y="228804"/>
                  </a:lnTo>
                  <a:lnTo>
                    <a:pt x="261835" y="254967"/>
                  </a:lnTo>
                  <a:lnTo>
                    <a:pt x="268463" y="290535"/>
                  </a:lnTo>
                  <a:lnTo>
                    <a:pt x="263774" y="310840"/>
                  </a:lnTo>
                  <a:lnTo>
                    <a:pt x="252722" y="327664"/>
                  </a:lnTo>
                  <a:lnTo>
                    <a:pt x="236111" y="342940"/>
                  </a:lnTo>
                  <a:lnTo>
                    <a:pt x="213911" y="351289"/>
                  </a:lnTo>
                  <a:lnTo>
                    <a:pt x="152482" y="357089"/>
                  </a:lnTo>
                  <a:lnTo>
                    <a:pt x="134384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419999" y="2668649"/>
              <a:ext cx="44659" cy="43823"/>
            </a:xfrm>
            <a:custGeom>
              <a:avLst/>
              <a:gdLst/>
              <a:ahLst/>
              <a:cxnLst/>
              <a:rect l="0" t="0" r="0" b="0"/>
              <a:pathLst>
                <a:path w="44659" h="43823">
                  <a:moveTo>
                    <a:pt x="33555" y="5589"/>
                  </a:moveTo>
                  <a:lnTo>
                    <a:pt x="16787" y="0"/>
                  </a:lnTo>
                  <a:lnTo>
                    <a:pt x="10679" y="1863"/>
                  </a:lnTo>
                  <a:lnTo>
                    <a:pt x="5436" y="6614"/>
                  </a:lnTo>
                  <a:lnTo>
                    <a:pt x="771" y="13292"/>
                  </a:lnTo>
                  <a:lnTo>
                    <a:pt x="0" y="20083"/>
                  </a:lnTo>
                  <a:lnTo>
                    <a:pt x="5384" y="33868"/>
                  </a:lnTo>
                  <a:lnTo>
                    <a:pt x="11265" y="37309"/>
                  </a:lnTo>
                  <a:lnTo>
                    <a:pt x="27158" y="38014"/>
                  </a:lnTo>
                  <a:lnTo>
                    <a:pt x="33970" y="34225"/>
                  </a:lnTo>
                  <a:lnTo>
                    <a:pt x="44658" y="20656"/>
                  </a:lnTo>
                  <a:lnTo>
                    <a:pt x="44466" y="14464"/>
                  </a:lnTo>
                  <a:lnTo>
                    <a:pt x="40829" y="9166"/>
                  </a:lnTo>
                  <a:lnTo>
                    <a:pt x="34895" y="4464"/>
                  </a:lnTo>
                  <a:lnTo>
                    <a:pt x="29769" y="4839"/>
                  </a:lnTo>
                  <a:lnTo>
                    <a:pt x="25182" y="8599"/>
                  </a:lnTo>
                  <a:lnTo>
                    <a:pt x="20954" y="14614"/>
                  </a:lnTo>
                  <a:lnTo>
                    <a:pt x="19305" y="22134"/>
                  </a:lnTo>
                  <a:lnTo>
                    <a:pt x="20593" y="39849"/>
                  </a:lnTo>
                  <a:lnTo>
                    <a:pt x="23744" y="43636"/>
                  </a:lnTo>
                  <a:lnTo>
                    <a:pt x="28184" y="43822"/>
                  </a:lnTo>
                  <a:lnTo>
                    <a:pt x="33484" y="41606"/>
                  </a:lnTo>
                  <a:lnTo>
                    <a:pt x="35847" y="3661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668323" y="2432082"/>
              <a:ext cx="266654" cy="266668"/>
            </a:xfrm>
            <a:custGeom>
              <a:avLst/>
              <a:gdLst/>
              <a:ahLst/>
              <a:cxnLst/>
              <a:rect l="0" t="0" r="0" b="0"/>
              <a:pathLst>
                <a:path w="266654" h="266668">
                  <a:moveTo>
                    <a:pt x="122143" y="10529"/>
                  </a:moveTo>
                  <a:lnTo>
                    <a:pt x="69438" y="29657"/>
                  </a:lnTo>
                  <a:lnTo>
                    <a:pt x="31350" y="60332"/>
                  </a:lnTo>
                  <a:lnTo>
                    <a:pt x="9974" y="92096"/>
                  </a:lnTo>
                  <a:lnTo>
                    <a:pt x="0" y="131143"/>
                  </a:lnTo>
                  <a:lnTo>
                    <a:pt x="5036" y="185089"/>
                  </a:lnTo>
                  <a:lnTo>
                    <a:pt x="10824" y="208604"/>
                  </a:lnTo>
                  <a:lnTo>
                    <a:pt x="16345" y="217448"/>
                  </a:lnTo>
                  <a:lnTo>
                    <a:pt x="63144" y="255474"/>
                  </a:lnTo>
                  <a:lnTo>
                    <a:pt x="81883" y="264843"/>
                  </a:lnTo>
                  <a:lnTo>
                    <a:pt x="101910" y="266667"/>
                  </a:lnTo>
                  <a:lnTo>
                    <a:pt x="161072" y="261328"/>
                  </a:lnTo>
                  <a:lnTo>
                    <a:pt x="216480" y="233964"/>
                  </a:lnTo>
                  <a:lnTo>
                    <a:pt x="242772" y="208143"/>
                  </a:lnTo>
                  <a:lnTo>
                    <a:pt x="259790" y="178266"/>
                  </a:lnTo>
                  <a:lnTo>
                    <a:pt x="266653" y="141597"/>
                  </a:lnTo>
                  <a:lnTo>
                    <a:pt x="260566" y="95691"/>
                  </a:lnTo>
                  <a:lnTo>
                    <a:pt x="244979" y="52827"/>
                  </a:lnTo>
                  <a:lnTo>
                    <a:pt x="231719" y="32838"/>
                  </a:lnTo>
                  <a:lnTo>
                    <a:pt x="214127" y="16154"/>
                  </a:lnTo>
                  <a:lnTo>
                    <a:pt x="197730" y="7180"/>
                  </a:lnTo>
                  <a:lnTo>
                    <a:pt x="1747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257013" y="2400497"/>
              <a:ext cx="17765" cy="294799"/>
            </a:xfrm>
            <a:custGeom>
              <a:avLst/>
              <a:gdLst/>
              <a:ahLst/>
              <a:cxnLst/>
              <a:rect l="0" t="0" r="0" b="0"/>
              <a:pathLst>
                <a:path w="17765" h="294799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0" y="131226"/>
                  </a:lnTo>
                  <a:lnTo>
                    <a:pt x="6972" y="193511"/>
                  </a:lnTo>
                  <a:lnTo>
                    <a:pt x="10303" y="252087"/>
                  </a:lnTo>
                  <a:lnTo>
                    <a:pt x="1776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070748" y="2453139"/>
              <a:ext cx="193501" cy="134786"/>
            </a:xfrm>
            <a:custGeom>
              <a:avLst/>
              <a:gdLst/>
              <a:ahLst/>
              <a:cxnLst/>
              <a:rect l="0" t="0" r="0" b="0"/>
              <a:pathLst>
                <a:path w="193501" h="134786">
                  <a:moveTo>
                    <a:pt x="193500" y="73700"/>
                  </a:moveTo>
                  <a:lnTo>
                    <a:pt x="139626" y="101211"/>
                  </a:lnTo>
                  <a:lnTo>
                    <a:pt x="77579" y="122783"/>
                  </a:lnTo>
                  <a:lnTo>
                    <a:pt x="32432" y="133742"/>
                  </a:lnTo>
                  <a:lnTo>
                    <a:pt x="19441" y="134785"/>
                  </a:lnTo>
                  <a:lnTo>
                    <a:pt x="10780" y="130801"/>
                  </a:lnTo>
                  <a:lnTo>
                    <a:pt x="5007" y="123466"/>
                  </a:lnTo>
                  <a:lnTo>
                    <a:pt x="1157" y="113896"/>
                  </a:lnTo>
                  <a:lnTo>
                    <a:pt x="0" y="93905"/>
                  </a:lnTo>
                  <a:lnTo>
                    <a:pt x="11971" y="31511"/>
                  </a:lnTo>
                  <a:lnTo>
                    <a:pt x="145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405240" y="2400497"/>
              <a:ext cx="193034" cy="279409"/>
            </a:xfrm>
            <a:custGeom>
              <a:avLst/>
              <a:gdLst/>
              <a:ahLst/>
              <a:cxnLst/>
              <a:rect l="0" t="0" r="0" b="0"/>
              <a:pathLst>
                <a:path w="193034" h="279409">
                  <a:moveTo>
                    <a:pt x="80107" y="0"/>
                  </a:moveTo>
                  <a:lnTo>
                    <a:pt x="30609" y="58563"/>
                  </a:lnTo>
                  <a:lnTo>
                    <a:pt x="15398" y="85982"/>
                  </a:lnTo>
                  <a:lnTo>
                    <a:pt x="948" y="136264"/>
                  </a:lnTo>
                  <a:lnTo>
                    <a:pt x="0" y="195069"/>
                  </a:lnTo>
                  <a:lnTo>
                    <a:pt x="5899" y="218888"/>
                  </a:lnTo>
                  <a:lnTo>
                    <a:pt x="16320" y="241173"/>
                  </a:lnTo>
                  <a:lnTo>
                    <a:pt x="40930" y="267861"/>
                  </a:lnTo>
                  <a:lnTo>
                    <a:pt x="63475" y="276977"/>
                  </a:lnTo>
                  <a:lnTo>
                    <a:pt x="76038" y="279408"/>
                  </a:lnTo>
                  <a:lnTo>
                    <a:pt x="99355" y="275870"/>
                  </a:lnTo>
                  <a:lnTo>
                    <a:pt x="152399" y="254134"/>
                  </a:lnTo>
                  <a:lnTo>
                    <a:pt x="169168" y="238121"/>
                  </a:lnTo>
                  <a:lnTo>
                    <a:pt x="186174" y="209374"/>
                  </a:lnTo>
                  <a:lnTo>
                    <a:pt x="193033" y="173041"/>
                  </a:lnTo>
                  <a:lnTo>
                    <a:pt x="188398" y="152556"/>
                  </a:lnTo>
                  <a:lnTo>
                    <a:pt x="183886" y="143818"/>
                  </a:lnTo>
                  <a:lnTo>
                    <a:pt x="176199" y="137993"/>
                  </a:lnTo>
                  <a:lnTo>
                    <a:pt x="155180" y="131520"/>
                  </a:lnTo>
                  <a:lnTo>
                    <a:pt x="145363" y="132134"/>
                  </a:lnTo>
                  <a:lnTo>
                    <a:pt x="119199" y="144176"/>
                  </a:lnTo>
                  <a:lnTo>
                    <a:pt x="5905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116642" y="2563364"/>
            <a:ext cx="554193" cy="1133212"/>
            <a:chOff x="4116642" y="2563364"/>
            <a:chExt cx="554193" cy="1133212"/>
          </a:xfrm>
        </p:grpSpPr>
        <p:sp>
          <p:nvSpPr>
            <p:cNvPr id="83" name="Freeform 82"/>
            <p:cNvSpPr/>
            <p:nvPr/>
          </p:nvSpPr>
          <p:spPr>
            <a:xfrm>
              <a:off x="4282248" y="2563364"/>
              <a:ext cx="312346" cy="287099"/>
            </a:xfrm>
            <a:custGeom>
              <a:avLst/>
              <a:gdLst/>
              <a:ahLst/>
              <a:cxnLst/>
              <a:rect l="0" t="0" r="0" b="0"/>
              <a:pathLst>
                <a:path w="312346" h="287099">
                  <a:moveTo>
                    <a:pt x="213420" y="5589"/>
                  </a:moveTo>
                  <a:lnTo>
                    <a:pt x="196653" y="0"/>
                  </a:lnTo>
                  <a:lnTo>
                    <a:pt x="163868" y="2113"/>
                  </a:lnTo>
                  <a:lnTo>
                    <a:pt x="120444" y="14478"/>
                  </a:lnTo>
                  <a:lnTo>
                    <a:pt x="57997" y="53332"/>
                  </a:lnTo>
                  <a:lnTo>
                    <a:pt x="16718" y="103035"/>
                  </a:lnTo>
                  <a:lnTo>
                    <a:pt x="0" y="142991"/>
                  </a:lnTo>
                  <a:lnTo>
                    <a:pt x="186" y="179792"/>
                  </a:lnTo>
                  <a:lnTo>
                    <a:pt x="7650" y="214742"/>
                  </a:lnTo>
                  <a:lnTo>
                    <a:pt x="22860" y="241735"/>
                  </a:lnTo>
                  <a:lnTo>
                    <a:pt x="47773" y="264551"/>
                  </a:lnTo>
                  <a:lnTo>
                    <a:pt x="77382" y="280540"/>
                  </a:lnTo>
                  <a:lnTo>
                    <a:pt x="119560" y="287098"/>
                  </a:lnTo>
                  <a:lnTo>
                    <a:pt x="163513" y="283451"/>
                  </a:lnTo>
                  <a:lnTo>
                    <a:pt x="200583" y="269373"/>
                  </a:lnTo>
                  <a:lnTo>
                    <a:pt x="256795" y="224350"/>
                  </a:lnTo>
                  <a:lnTo>
                    <a:pt x="281904" y="194409"/>
                  </a:lnTo>
                  <a:lnTo>
                    <a:pt x="307028" y="130915"/>
                  </a:lnTo>
                  <a:lnTo>
                    <a:pt x="312345" y="104573"/>
                  </a:lnTo>
                  <a:lnTo>
                    <a:pt x="310809" y="81168"/>
                  </a:lnTo>
                  <a:lnTo>
                    <a:pt x="303107" y="62186"/>
                  </a:lnTo>
                  <a:lnTo>
                    <a:pt x="290716" y="45951"/>
                  </a:lnTo>
                  <a:lnTo>
                    <a:pt x="266348" y="25997"/>
                  </a:lnTo>
                  <a:lnTo>
                    <a:pt x="245005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382664" y="2926775"/>
              <a:ext cx="176176" cy="147547"/>
            </a:xfrm>
            <a:custGeom>
              <a:avLst/>
              <a:gdLst/>
              <a:ahLst/>
              <a:cxnLst/>
              <a:rect l="0" t="0" r="0" b="0"/>
              <a:pathLst>
                <a:path w="176176" h="147547">
                  <a:moveTo>
                    <a:pt x="39305" y="21204"/>
                  </a:moveTo>
                  <a:lnTo>
                    <a:pt x="29729" y="45250"/>
                  </a:lnTo>
                  <a:lnTo>
                    <a:pt x="9640" y="79983"/>
                  </a:lnTo>
                  <a:lnTo>
                    <a:pt x="880" y="117779"/>
                  </a:lnTo>
                  <a:lnTo>
                    <a:pt x="0" y="135486"/>
                  </a:lnTo>
                  <a:lnTo>
                    <a:pt x="1403" y="133657"/>
                  </a:lnTo>
                  <a:lnTo>
                    <a:pt x="18617" y="74822"/>
                  </a:lnTo>
                  <a:lnTo>
                    <a:pt x="37014" y="22502"/>
                  </a:lnTo>
                  <a:lnTo>
                    <a:pt x="48425" y="5793"/>
                  </a:lnTo>
                  <a:lnTo>
                    <a:pt x="55913" y="1572"/>
                  </a:lnTo>
                  <a:lnTo>
                    <a:pt x="73592" y="0"/>
                  </a:lnTo>
                  <a:lnTo>
                    <a:pt x="90028" y="6321"/>
                  </a:lnTo>
                  <a:lnTo>
                    <a:pt x="97687" y="11282"/>
                  </a:lnTo>
                  <a:lnTo>
                    <a:pt x="126789" y="52866"/>
                  </a:lnTo>
                  <a:lnTo>
                    <a:pt x="162104" y="114353"/>
                  </a:lnTo>
                  <a:lnTo>
                    <a:pt x="176175" y="1475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453843" y="2969036"/>
              <a:ext cx="10240" cy="347441"/>
            </a:xfrm>
            <a:custGeom>
              <a:avLst/>
              <a:gdLst/>
              <a:ahLst/>
              <a:cxnLst/>
              <a:rect l="0" t="0" r="0" b="0"/>
              <a:pathLst>
                <a:path w="10240" h="347441">
                  <a:moveTo>
                    <a:pt x="10239" y="0"/>
                  </a:moveTo>
                  <a:lnTo>
                    <a:pt x="1174" y="58617"/>
                  </a:lnTo>
                  <a:lnTo>
                    <a:pt x="0" y="112791"/>
                  </a:lnTo>
                  <a:lnTo>
                    <a:pt x="2888" y="171672"/>
                  </a:lnTo>
                  <a:lnTo>
                    <a:pt x="8787" y="233692"/>
                  </a:lnTo>
                  <a:lnTo>
                    <a:pt x="9953" y="291003"/>
                  </a:lnTo>
                  <a:lnTo>
                    <a:pt x="10239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116642" y="3390061"/>
              <a:ext cx="178985" cy="242271"/>
            </a:xfrm>
            <a:custGeom>
              <a:avLst/>
              <a:gdLst/>
              <a:ahLst/>
              <a:cxnLst/>
              <a:rect l="0" t="0" r="0" b="0"/>
              <a:pathLst>
                <a:path w="178985" h="242271">
                  <a:moveTo>
                    <a:pt x="0" y="200156"/>
                  </a:moveTo>
                  <a:lnTo>
                    <a:pt x="14655" y="141540"/>
                  </a:lnTo>
                  <a:lnTo>
                    <a:pt x="29368" y="88535"/>
                  </a:lnTo>
                  <a:lnTo>
                    <a:pt x="54704" y="32252"/>
                  </a:lnTo>
                  <a:lnTo>
                    <a:pt x="71841" y="5868"/>
                  </a:lnTo>
                  <a:lnTo>
                    <a:pt x="79480" y="1611"/>
                  </a:lnTo>
                  <a:lnTo>
                    <a:pt x="97325" y="0"/>
                  </a:lnTo>
                  <a:lnTo>
                    <a:pt x="104658" y="3548"/>
                  </a:lnTo>
                  <a:lnTo>
                    <a:pt x="115925" y="16848"/>
                  </a:lnTo>
                  <a:lnTo>
                    <a:pt x="136423" y="72436"/>
                  </a:lnTo>
                  <a:lnTo>
                    <a:pt x="154359" y="134681"/>
                  </a:lnTo>
                  <a:lnTo>
                    <a:pt x="165325" y="189866"/>
                  </a:lnTo>
                  <a:lnTo>
                    <a:pt x="170648" y="222454"/>
                  </a:lnTo>
                  <a:lnTo>
                    <a:pt x="178984" y="242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158756" y="3516518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67807" y="2195"/>
                  </a:lnTo>
                  <a:lnTo>
                    <a:pt x="32959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358798" y="3526616"/>
              <a:ext cx="94757" cy="128408"/>
            </a:xfrm>
            <a:custGeom>
              <a:avLst/>
              <a:gdLst/>
              <a:ahLst/>
              <a:cxnLst/>
              <a:rect l="0" t="0" r="0" b="0"/>
              <a:pathLst>
                <a:path w="94757" h="128408">
                  <a:moveTo>
                    <a:pt x="0" y="21487"/>
                  </a:moveTo>
                  <a:lnTo>
                    <a:pt x="0" y="70418"/>
                  </a:lnTo>
                  <a:lnTo>
                    <a:pt x="6066" y="128407"/>
                  </a:lnTo>
                  <a:lnTo>
                    <a:pt x="5213" y="127862"/>
                  </a:lnTo>
                  <a:lnTo>
                    <a:pt x="3476" y="123989"/>
                  </a:lnTo>
                  <a:lnTo>
                    <a:pt x="458" y="71453"/>
                  </a:lnTo>
                  <a:lnTo>
                    <a:pt x="2543" y="46034"/>
                  </a:lnTo>
                  <a:lnTo>
                    <a:pt x="11268" y="23038"/>
                  </a:lnTo>
                  <a:lnTo>
                    <a:pt x="26065" y="7358"/>
                  </a:lnTo>
                  <a:lnTo>
                    <a:pt x="34924" y="1540"/>
                  </a:lnTo>
                  <a:lnTo>
                    <a:pt x="44339" y="0"/>
                  </a:lnTo>
                  <a:lnTo>
                    <a:pt x="64160" y="4528"/>
                  </a:lnTo>
                  <a:lnTo>
                    <a:pt x="72019" y="10182"/>
                  </a:lnTo>
                  <a:lnTo>
                    <a:pt x="83871" y="25821"/>
                  </a:lnTo>
                  <a:lnTo>
                    <a:pt x="91531" y="59946"/>
                  </a:lnTo>
                  <a:lnTo>
                    <a:pt x="94756" y="1057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508491" y="3375112"/>
              <a:ext cx="162344" cy="321464"/>
            </a:xfrm>
            <a:custGeom>
              <a:avLst/>
              <a:gdLst/>
              <a:ahLst/>
              <a:cxnLst/>
              <a:rect l="0" t="0" r="0" b="0"/>
              <a:pathLst>
                <a:path w="162344" h="321464">
                  <a:moveTo>
                    <a:pt x="102991" y="194048"/>
                  </a:moveTo>
                  <a:lnTo>
                    <a:pt x="93415" y="170002"/>
                  </a:lnTo>
                  <a:lnTo>
                    <a:pt x="82747" y="155675"/>
                  </a:lnTo>
                  <a:lnTo>
                    <a:pt x="75457" y="152088"/>
                  </a:lnTo>
                  <a:lnTo>
                    <a:pt x="57998" y="151223"/>
                  </a:lnTo>
                  <a:lnTo>
                    <a:pt x="41660" y="157857"/>
                  </a:lnTo>
                  <a:lnTo>
                    <a:pt x="34027" y="162902"/>
                  </a:lnTo>
                  <a:lnTo>
                    <a:pt x="22427" y="177866"/>
                  </a:lnTo>
                  <a:lnTo>
                    <a:pt x="5448" y="216068"/>
                  </a:lnTo>
                  <a:lnTo>
                    <a:pt x="0" y="252565"/>
                  </a:lnTo>
                  <a:lnTo>
                    <a:pt x="3975" y="293015"/>
                  </a:lnTo>
                  <a:lnTo>
                    <a:pt x="8904" y="303310"/>
                  </a:lnTo>
                  <a:lnTo>
                    <a:pt x="23740" y="317868"/>
                  </a:lnTo>
                  <a:lnTo>
                    <a:pt x="32609" y="321048"/>
                  </a:lnTo>
                  <a:lnTo>
                    <a:pt x="51823" y="321463"/>
                  </a:lnTo>
                  <a:lnTo>
                    <a:pt x="68941" y="314628"/>
                  </a:lnTo>
                  <a:lnTo>
                    <a:pt x="76781" y="309530"/>
                  </a:lnTo>
                  <a:lnTo>
                    <a:pt x="88612" y="294507"/>
                  </a:lnTo>
                  <a:lnTo>
                    <a:pt x="117908" y="237650"/>
                  </a:lnTo>
                  <a:lnTo>
                    <a:pt x="142159" y="183120"/>
                  </a:lnTo>
                  <a:lnTo>
                    <a:pt x="152971" y="127289"/>
                  </a:lnTo>
                  <a:lnTo>
                    <a:pt x="162343" y="71200"/>
                  </a:lnTo>
                  <a:lnTo>
                    <a:pt x="162288" y="18180"/>
                  </a:lnTo>
                  <a:lnTo>
                    <a:pt x="160070" y="6613"/>
                  </a:lnTo>
                  <a:lnTo>
                    <a:pt x="156251" y="1241"/>
                  </a:lnTo>
                  <a:lnTo>
                    <a:pt x="151366" y="0"/>
                  </a:lnTo>
                  <a:lnTo>
                    <a:pt x="145769" y="1512"/>
                  </a:lnTo>
                  <a:lnTo>
                    <a:pt x="133312" y="15670"/>
                  </a:lnTo>
                  <a:lnTo>
                    <a:pt x="126714" y="25996"/>
                  </a:lnTo>
                  <a:lnTo>
                    <a:pt x="117428" y="74065"/>
                  </a:lnTo>
                  <a:lnTo>
                    <a:pt x="107056" y="137549"/>
                  </a:lnTo>
                  <a:lnTo>
                    <a:pt x="105365" y="186796"/>
                  </a:lnTo>
                  <a:lnTo>
                    <a:pt x="111562" y="245952"/>
                  </a:lnTo>
                  <a:lnTo>
                    <a:pt x="116059" y="282346"/>
                  </a:lnTo>
                  <a:lnTo>
                    <a:pt x="124047" y="3098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5117573" y="4150334"/>
            <a:ext cx="126343" cy="189514"/>
          </a:xfrm>
          <a:custGeom>
            <a:avLst/>
            <a:gdLst/>
            <a:ahLst/>
            <a:cxnLst/>
            <a:rect l="0" t="0" r="0" b="0"/>
            <a:pathLst>
              <a:path w="126343" h="189514">
                <a:moveTo>
                  <a:pt x="0" y="0"/>
                </a:moveTo>
                <a:lnTo>
                  <a:pt x="20244" y="43962"/>
                </a:lnTo>
                <a:lnTo>
                  <a:pt x="63374" y="105447"/>
                </a:lnTo>
                <a:lnTo>
                  <a:pt x="107842" y="167101"/>
                </a:lnTo>
                <a:lnTo>
                  <a:pt x="126342" y="1895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5191273" y="4087162"/>
            <a:ext cx="136871" cy="157929"/>
          </a:xfrm>
          <a:custGeom>
            <a:avLst/>
            <a:gdLst/>
            <a:ahLst/>
            <a:cxnLst/>
            <a:rect l="0" t="0" r="0" b="0"/>
            <a:pathLst>
              <a:path w="136871" h="157929">
                <a:moveTo>
                  <a:pt x="0" y="0"/>
                </a:moveTo>
                <a:lnTo>
                  <a:pt x="9575" y="24047"/>
                </a:lnTo>
                <a:lnTo>
                  <a:pt x="52997" y="82003"/>
                </a:lnTo>
                <a:lnTo>
                  <a:pt x="110861" y="138820"/>
                </a:lnTo>
                <a:lnTo>
                  <a:pt x="122581" y="149435"/>
                </a:lnTo>
                <a:lnTo>
                  <a:pt x="136870" y="1579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5180744" y="4202976"/>
            <a:ext cx="94758" cy="73701"/>
          </a:xfrm>
          <a:custGeom>
            <a:avLst/>
            <a:gdLst/>
            <a:ahLst/>
            <a:cxnLst/>
            <a:rect l="0" t="0" r="0" b="0"/>
            <a:pathLst>
              <a:path w="94758" h="73701">
                <a:moveTo>
                  <a:pt x="94757" y="0"/>
                </a:moveTo>
                <a:lnTo>
                  <a:pt x="33884" y="42662"/>
                </a:lnTo>
                <a:lnTo>
                  <a:pt x="0" y="737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5328143" y="4097691"/>
            <a:ext cx="79616" cy="107075"/>
          </a:xfrm>
          <a:custGeom>
            <a:avLst/>
            <a:gdLst/>
            <a:ahLst/>
            <a:cxnLst/>
            <a:rect l="0" t="0" r="0" b="0"/>
            <a:pathLst>
              <a:path w="79616" h="107075">
                <a:moveTo>
                  <a:pt x="0" y="42114"/>
                </a:moveTo>
                <a:lnTo>
                  <a:pt x="1" y="64471"/>
                </a:lnTo>
                <a:lnTo>
                  <a:pt x="3510" y="73397"/>
                </a:lnTo>
                <a:lnTo>
                  <a:pt x="16768" y="89553"/>
                </a:lnTo>
                <a:lnTo>
                  <a:pt x="43963" y="106213"/>
                </a:lnTo>
                <a:lnTo>
                  <a:pt x="52706" y="107074"/>
                </a:lnTo>
                <a:lnTo>
                  <a:pt x="68658" y="101791"/>
                </a:lnTo>
                <a:lnTo>
                  <a:pt x="73848" y="94767"/>
                </a:lnTo>
                <a:lnTo>
                  <a:pt x="79615" y="74484"/>
                </a:lnTo>
                <a:lnTo>
                  <a:pt x="77272" y="42346"/>
                </a:lnTo>
                <a:lnTo>
                  <a:pt x="69048" y="24280"/>
                </a:lnTo>
                <a:lnTo>
                  <a:pt x="58765" y="10791"/>
                </a:lnTo>
                <a:lnTo>
                  <a:pt x="42114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5412371" y="4039223"/>
            <a:ext cx="94758" cy="110185"/>
          </a:xfrm>
          <a:custGeom>
            <a:avLst/>
            <a:gdLst/>
            <a:ahLst/>
            <a:cxnLst/>
            <a:rect l="0" t="0" r="0" b="0"/>
            <a:pathLst>
              <a:path w="94758" h="110185">
                <a:moveTo>
                  <a:pt x="0" y="58468"/>
                </a:moveTo>
                <a:lnTo>
                  <a:pt x="61269" y="110184"/>
                </a:lnTo>
                <a:lnTo>
                  <a:pt x="10192" y="46695"/>
                </a:lnTo>
                <a:lnTo>
                  <a:pt x="3285" y="36581"/>
                </a:lnTo>
                <a:lnTo>
                  <a:pt x="1020" y="27499"/>
                </a:lnTo>
                <a:lnTo>
                  <a:pt x="1850" y="19105"/>
                </a:lnTo>
                <a:lnTo>
                  <a:pt x="4743" y="11169"/>
                </a:lnTo>
                <a:lnTo>
                  <a:pt x="11351" y="5878"/>
                </a:lnTo>
                <a:lnTo>
                  <a:pt x="31171" y="0"/>
                </a:lnTo>
                <a:lnTo>
                  <a:pt x="40668" y="772"/>
                </a:lnTo>
                <a:lnTo>
                  <a:pt x="57459" y="7869"/>
                </a:lnTo>
                <a:lnTo>
                  <a:pt x="94757" y="3741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5502174" y="3848647"/>
            <a:ext cx="131297" cy="218420"/>
          </a:xfrm>
          <a:custGeom>
            <a:avLst/>
            <a:gdLst/>
            <a:ahLst/>
            <a:cxnLst/>
            <a:rect l="0" t="0" r="0" b="0"/>
            <a:pathLst>
              <a:path w="131297" h="218420">
                <a:moveTo>
                  <a:pt x="78653" y="143759"/>
                </a:moveTo>
                <a:lnTo>
                  <a:pt x="67475" y="132581"/>
                </a:lnTo>
                <a:lnTo>
                  <a:pt x="60672" y="130458"/>
                </a:lnTo>
                <a:lnTo>
                  <a:pt x="43755" y="131218"/>
                </a:lnTo>
                <a:lnTo>
                  <a:pt x="36671" y="135398"/>
                </a:lnTo>
                <a:lnTo>
                  <a:pt x="25679" y="149401"/>
                </a:lnTo>
                <a:lnTo>
                  <a:pt x="24620" y="158049"/>
                </a:lnTo>
                <a:lnTo>
                  <a:pt x="29682" y="177016"/>
                </a:lnTo>
                <a:lnTo>
                  <a:pt x="45686" y="201836"/>
                </a:lnTo>
                <a:lnTo>
                  <a:pt x="61661" y="213635"/>
                </a:lnTo>
                <a:lnTo>
                  <a:pt x="70835" y="218419"/>
                </a:lnTo>
                <a:lnTo>
                  <a:pt x="78121" y="218099"/>
                </a:lnTo>
                <a:lnTo>
                  <a:pt x="84147" y="214376"/>
                </a:lnTo>
                <a:lnTo>
                  <a:pt x="89335" y="208384"/>
                </a:lnTo>
                <a:lnTo>
                  <a:pt x="95099" y="189249"/>
                </a:lnTo>
                <a:lnTo>
                  <a:pt x="98800" y="138836"/>
                </a:lnTo>
                <a:lnTo>
                  <a:pt x="93067" y="114665"/>
                </a:lnTo>
                <a:lnTo>
                  <a:pt x="65346" y="52341"/>
                </a:lnTo>
                <a:lnTo>
                  <a:pt x="31494" y="14347"/>
                </a:lnTo>
                <a:lnTo>
                  <a:pt x="13240" y="65"/>
                </a:lnTo>
                <a:lnTo>
                  <a:pt x="6968" y="0"/>
                </a:lnTo>
                <a:lnTo>
                  <a:pt x="2787" y="4636"/>
                </a:lnTo>
                <a:lnTo>
                  <a:pt x="0" y="12406"/>
                </a:lnTo>
                <a:lnTo>
                  <a:pt x="481" y="19925"/>
                </a:lnTo>
                <a:lnTo>
                  <a:pt x="7255" y="34519"/>
                </a:lnTo>
                <a:lnTo>
                  <a:pt x="44069" y="77039"/>
                </a:lnTo>
                <a:lnTo>
                  <a:pt x="100371" y="119189"/>
                </a:lnTo>
                <a:lnTo>
                  <a:pt x="131296" y="13323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5661973" y="3813422"/>
            <a:ext cx="41600" cy="118759"/>
          </a:xfrm>
          <a:custGeom>
            <a:avLst/>
            <a:gdLst/>
            <a:ahLst/>
            <a:cxnLst/>
            <a:rect l="0" t="0" r="0" b="0"/>
            <a:pathLst>
              <a:path w="41600" h="118759">
                <a:moveTo>
                  <a:pt x="3082" y="94756"/>
                </a:moveTo>
                <a:lnTo>
                  <a:pt x="21063" y="110397"/>
                </a:lnTo>
                <a:lnTo>
                  <a:pt x="37980" y="118475"/>
                </a:lnTo>
                <a:lnTo>
                  <a:pt x="41555" y="118758"/>
                </a:lnTo>
                <a:lnTo>
                  <a:pt x="41599" y="116607"/>
                </a:lnTo>
                <a:lnTo>
                  <a:pt x="39289" y="112832"/>
                </a:lnTo>
                <a:lnTo>
                  <a:pt x="12704" y="88795"/>
                </a:lnTo>
                <a:lnTo>
                  <a:pt x="2289" y="71050"/>
                </a:lnTo>
                <a:lnTo>
                  <a:pt x="0" y="51465"/>
                </a:lnTo>
                <a:lnTo>
                  <a:pt x="4052" y="32232"/>
                </a:lnTo>
                <a:lnTo>
                  <a:pt x="24139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5752511" y="3771883"/>
            <a:ext cx="112587" cy="107033"/>
          </a:xfrm>
          <a:custGeom>
            <a:avLst/>
            <a:gdLst/>
            <a:ahLst/>
            <a:cxnLst/>
            <a:rect l="0" t="0" r="0" b="0"/>
            <a:pathLst>
              <a:path w="112587" h="107033">
                <a:moveTo>
                  <a:pt x="17829" y="62596"/>
                </a:moveTo>
                <a:lnTo>
                  <a:pt x="47138" y="33287"/>
                </a:lnTo>
                <a:lnTo>
                  <a:pt x="50236" y="25509"/>
                </a:lnTo>
                <a:lnTo>
                  <a:pt x="50559" y="7508"/>
                </a:lnTo>
                <a:lnTo>
                  <a:pt x="45499" y="2474"/>
                </a:lnTo>
                <a:lnTo>
                  <a:pt x="37445" y="288"/>
                </a:lnTo>
                <a:lnTo>
                  <a:pt x="27397" y="0"/>
                </a:lnTo>
                <a:lnTo>
                  <a:pt x="19528" y="3318"/>
                </a:lnTo>
                <a:lnTo>
                  <a:pt x="7666" y="16363"/>
                </a:lnTo>
                <a:lnTo>
                  <a:pt x="1614" y="36979"/>
                </a:lnTo>
                <a:lnTo>
                  <a:pt x="0" y="49027"/>
                </a:lnTo>
                <a:lnTo>
                  <a:pt x="4446" y="71773"/>
                </a:lnTo>
                <a:lnTo>
                  <a:pt x="8907" y="82752"/>
                </a:lnTo>
                <a:lnTo>
                  <a:pt x="23222" y="98070"/>
                </a:lnTo>
                <a:lnTo>
                  <a:pt x="31953" y="103793"/>
                </a:lnTo>
                <a:lnTo>
                  <a:pt x="51012" y="107032"/>
                </a:lnTo>
                <a:lnTo>
                  <a:pt x="71181" y="103402"/>
                </a:lnTo>
                <a:lnTo>
                  <a:pt x="112586" y="8365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5834649" y="3615765"/>
            <a:ext cx="167319" cy="220397"/>
          </a:xfrm>
          <a:custGeom>
            <a:avLst/>
            <a:gdLst/>
            <a:ahLst/>
            <a:cxnLst/>
            <a:rect l="0" t="0" r="0" b="0"/>
            <a:pathLst>
              <a:path w="167319" h="220397">
                <a:moveTo>
                  <a:pt x="104147" y="102900"/>
                </a:moveTo>
                <a:lnTo>
                  <a:pt x="87380" y="97311"/>
                </a:lnTo>
                <a:lnTo>
                  <a:pt x="80100" y="98004"/>
                </a:lnTo>
                <a:lnTo>
                  <a:pt x="65774" y="105014"/>
                </a:lnTo>
                <a:lnTo>
                  <a:pt x="54727" y="119047"/>
                </a:lnTo>
                <a:lnTo>
                  <a:pt x="50143" y="127703"/>
                </a:lnTo>
                <a:lnTo>
                  <a:pt x="48170" y="149798"/>
                </a:lnTo>
                <a:lnTo>
                  <a:pt x="56435" y="196522"/>
                </a:lnTo>
                <a:lnTo>
                  <a:pt x="61811" y="205089"/>
                </a:lnTo>
                <a:lnTo>
                  <a:pt x="77142" y="217728"/>
                </a:lnTo>
                <a:lnTo>
                  <a:pt x="86144" y="220396"/>
                </a:lnTo>
                <a:lnTo>
                  <a:pt x="105504" y="220241"/>
                </a:lnTo>
                <a:lnTo>
                  <a:pt x="113241" y="216222"/>
                </a:lnTo>
                <a:lnTo>
                  <a:pt x="124956" y="202399"/>
                </a:lnTo>
                <a:lnTo>
                  <a:pt x="127824" y="181437"/>
                </a:lnTo>
                <a:lnTo>
                  <a:pt x="120132" y="129852"/>
                </a:lnTo>
                <a:lnTo>
                  <a:pt x="110703" y="94118"/>
                </a:lnTo>
                <a:lnTo>
                  <a:pt x="97702" y="75210"/>
                </a:lnTo>
                <a:lnTo>
                  <a:pt x="39135" y="22409"/>
                </a:lnTo>
                <a:lnTo>
                  <a:pt x="8845" y="1192"/>
                </a:lnTo>
                <a:lnTo>
                  <a:pt x="3178" y="0"/>
                </a:lnTo>
                <a:lnTo>
                  <a:pt x="570" y="2714"/>
                </a:lnTo>
                <a:lnTo>
                  <a:pt x="0" y="8033"/>
                </a:lnTo>
                <a:lnTo>
                  <a:pt x="5607" y="20183"/>
                </a:lnTo>
                <a:lnTo>
                  <a:pt x="17068" y="33382"/>
                </a:lnTo>
                <a:lnTo>
                  <a:pt x="80420" y="81882"/>
                </a:lnTo>
                <a:lnTo>
                  <a:pt x="121817" y="109927"/>
                </a:lnTo>
                <a:lnTo>
                  <a:pt x="167318" y="1239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Freeform 99"/>
          <p:cNvSpPr/>
          <p:nvPr/>
        </p:nvSpPr>
        <p:spPr>
          <a:xfrm>
            <a:off x="5970382" y="3497567"/>
            <a:ext cx="147399" cy="157928"/>
          </a:xfrm>
          <a:custGeom>
            <a:avLst/>
            <a:gdLst/>
            <a:ahLst/>
            <a:cxnLst/>
            <a:rect l="0" t="0" r="0" b="0"/>
            <a:pathLst>
              <a:path w="147399" h="157928">
                <a:moveTo>
                  <a:pt x="0" y="0"/>
                </a:moveTo>
                <a:lnTo>
                  <a:pt x="42661" y="54114"/>
                </a:lnTo>
                <a:lnTo>
                  <a:pt x="66452" y="81544"/>
                </a:lnTo>
                <a:lnTo>
                  <a:pt x="128399" y="139105"/>
                </a:lnTo>
                <a:lnTo>
                  <a:pt x="147398" y="1579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5980910" y="3539680"/>
            <a:ext cx="105286" cy="94758"/>
          </a:xfrm>
          <a:custGeom>
            <a:avLst/>
            <a:gdLst/>
            <a:ahLst/>
            <a:cxnLst/>
            <a:rect l="0" t="0" r="0" b="0"/>
            <a:pathLst>
              <a:path w="105286" h="94758">
                <a:moveTo>
                  <a:pt x="105285" y="0"/>
                </a:moveTo>
                <a:lnTo>
                  <a:pt x="47720" y="56396"/>
                </a:lnTo>
                <a:lnTo>
                  <a:pt x="0" y="947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5991438" y="3402810"/>
            <a:ext cx="263214" cy="166889"/>
          </a:xfrm>
          <a:custGeom>
            <a:avLst/>
            <a:gdLst/>
            <a:ahLst/>
            <a:cxnLst/>
            <a:rect l="0" t="0" r="0" b="0"/>
            <a:pathLst>
              <a:path w="263214" h="166889">
                <a:moveTo>
                  <a:pt x="0" y="0"/>
                </a:moveTo>
                <a:lnTo>
                  <a:pt x="49499" y="55088"/>
                </a:lnTo>
                <a:lnTo>
                  <a:pt x="105934" y="116028"/>
                </a:lnTo>
                <a:lnTo>
                  <a:pt x="156385" y="166888"/>
                </a:lnTo>
                <a:lnTo>
                  <a:pt x="152953" y="163470"/>
                </a:lnTo>
                <a:lnTo>
                  <a:pt x="143456" y="142802"/>
                </a:lnTo>
                <a:lnTo>
                  <a:pt x="144411" y="108863"/>
                </a:lnTo>
                <a:lnTo>
                  <a:pt x="150087" y="99481"/>
                </a:lnTo>
                <a:lnTo>
                  <a:pt x="168871" y="85938"/>
                </a:lnTo>
                <a:lnTo>
                  <a:pt x="189698" y="82259"/>
                </a:lnTo>
                <a:lnTo>
                  <a:pt x="210653" y="85693"/>
                </a:lnTo>
                <a:lnTo>
                  <a:pt x="231664" y="95018"/>
                </a:lnTo>
                <a:lnTo>
                  <a:pt x="246461" y="106961"/>
                </a:lnTo>
                <a:lnTo>
                  <a:pt x="263213" y="1263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reeform 102"/>
          <p:cNvSpPr/>
          <p:nvPr/>
        </p:nvSpPr>
        <p:spPr>
          <a:xfrm>
            <a:off x="6246886" y="3318582"/>
            <a:ext cx="166304" cy="200042"/>
          </a:xfrm>
          <a:custGeom>
            <a:avLst/>
            <a:gdLst/>
            <a:ahLst/>
            <a:cxnLst/>
            <a:rect l="0" t="0" r="0" b="0"/>
            <a:pathLst>
              <a:path w="166304" h="200042">
                <a:moveTo>
                  <a:pt x="39351" y="0"/>
                </a:moveTo>
                <a:lnTo>
                  <a:pt x="22583" y="11179"/>
                </a:lnTo>
                <a:lnTo>
                  <a:pt x="11232" y="26025"/>
                </a:lnTo>
                <a:lnTo>
                  <a:pt x="3456" y="45492"/>
                </a:lnTo>
                <a:lnTo>
                  <a:pt x="0" y="69742"/>
                </a:lnTo>
                <a:lnTo>
                  <a:pt x="4704" y="89878"/>
                </a:lnTo>
                <a:lnTo>
                  <a:pt x="9234" y="98523"/>
                </a:lnTo>
                <a:lnTo>
                  <a:pt x="15764" y="103117"/>
                </a:lnTo>
                <a:lnTo>
                  <a:pt x="23625" y="105009"/>
                </a:lnTo>
                <a:lnTo>
                  <a:pt x="32377" y="105102"/>
                </a:lnTo>
                <a:lnTo>
                  <a:pt x="48339" y="98964"/>
                </a:lnTo>
                <a:lnTo>
                  <a:pt x="93176" y="77763"/>
                </a:lnTo>
                <a:lnTo>
                  <a:pt x="113576" y="70436"/>
                </a:lnTo>
                <a:lnTo>
                  <a:pt x="122760" y="70354"/>
                </a:lnTo>
                <a:lnTo>
                  <a:pt x="139202" y="76503"/>
                </a:lnTo>
                <a:lnTo>
                  <a:pt x="161613" y="93117"/>
                </a:lnTo>
                <a:lnTo>
                  <a:pt x="165312" y="101853"/>
                </a:lnTo>
                <a:lnTo>
                  <a:pt x="166303" y="124037"/>
                </a:lnTo>
                <a:lnTo>
                  <a:pt x="150173" y="166831"/>
                </a:lnTo>
                <a:lnTo>
                  <a:pt x="134107" y="2000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5400132" y="4118682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9" name="Group 108"/>
          <p:cNvGrpSpPr/>
          <p:nvPr/>
        </p:nvGrpSpPr>
        <p:grpSpPr>
          <a:xfrm>
            <a:off x="5321465" y="2621595"/>
            <a:ext cx="1701043" cy="958095"/>
            <a:chOff x="5321465" y="2621595"/>
            <a:chExt cx="1701043" cy="958095"/>
          </a:xfrm>
        </p:grpSpPr>
        <p:sp>
          <p:nvSpPr>
            <p:cNvPr id="105" name="Freeform 104"/>
            <p:cNvSpPr/>
            <p:nvPr/>
          </p:nvSpPr>
          <p:spPr>
            <a:xfrm>
              <a:off x="5321465" y="2779523"/>
              <a:ext cx="142826" cy="160205"/>
            </a:xfrm>
            <a:custGeom>
              <a:avLst/>
              <a:gdLst/>
              <a:ahLst/>
              <a:cxnLst/>
              <a:rect l="0" t="0" r="0" b="0"/>
              <a:pathLst>
                <a:path w="142826" h="160205">
                  <a:moveTo>
                    <a:pt x="27012" y="0"/>
                  </a:moveTo>
                  <a:lnTo>
                    <a:pt x="10223" y="55045"/>
                  </a:lnTo>
                  <a:lnTo>
                    <a:pt x="6797" y="106453"/>
                  </a:lnTo>
                  <a:lnTo>
                    <a:pt x="0" y="160204"/>
                  </a:lnTo>
                  <a:lnTo>
                    <a:pt x="815" y="159445"/>
                  </a:lnTo>
                  <a:lnTo>
                    <a:pt x="2528" y="155430"/>
                  </a:lnTo>
                  <a:lnTo>
                    <a:pt x="5503" y="94312"/>
                  </a:lnTo>
                  <a:lnTo>
                    <a:pt x="5865" y="38517"/>
                  </a:lnTo>
                  <a:lnTo>
                    <a:pt x="9404" y="28017"/>
                  </a:lnTo>
                  <a:lnTo>
                    <a:pt x="22696" y="13232"/>
                  </a:lnTo>
                  <a:lnTo>
                    <a:pt x="31153" y="11161"/>
                  </a:lnTo>
                  <a:lnTo>
                    <a:pt x="49909" y="15099"/>
                  </a:lnTo>
                  <a:lnTo>
                    <a:pt x="111401" y="44253"/>
                  </a:lnTo>
                  <a:lnTo>
                    <a:pt x="142825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348477" y="2811108"/>
              <a:ext cx="505368" cy="526426"/>
            </a:xfrm>
            <a:custGeom>
              <a:avLst/>
              <a:gdLst/>
              <a:ahLst/>
              <a:cxnLst/>
              <a:rect l="0" t="0" r="0" b="0"/>
              <a:pathLst>
                <a:path w="505368" h="526426">
                  <a:moveTo>
                    <a:pt x="0" y="0"/>
                  </a:moveTo>
                  <a:lnTo>
                    <a:pt x="9575" y="24047"/>
                  </a:lnTo>
                  <a:lnTo>
                    <a:pt x="59898" y="80699"/>
                  </a:lnTo>
                  <a:lnTo>
                    <a:pt x="88953" y="107621"/>
                  </a:lnTo>
                  <a:lnTo>
                    <a:pt x="147813" y="132950"/>
                  </a:lnTo>
                  <a:lnTo>
                    <a:pt x="210606" y="161618"/>
                  </a:lnTo>
                  <a:lnTo>
                    <a:pt x="249571" y="181447"/>
                  </a:lnTo>
                  <a:lnTo>
                    <a:pt x="310699" y="228262"/>
                  </a:lnTo>
                  <a:lnTo>
                    <a:pt x="368433" y="284276"/>
                  </a:lnTo>
                  <a:lnTo>
                    <a:pt x="381336" y="299480"/>
                  </a:lnTo>
                  <a:lnTo>
                    <a:pt x="415094" y="358380"/>
                  </a:lnTo>
                  <a:lnTo>
                    <a:pt x="449084" y="420007"/>
                  </a:lnTo>
                  <a:lnTo>
                    <a:pt x="479711" y="474762"/>
                  </a:lnTo>
                  <a:lnTo>
                    <a:pt x="505367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661374" y="2621595"/>
              <a:ext cx="181943" cy="134230"/>
            </a:xfrm>
            <a:custGeom>
              <a:avLst/>
              <a:gdLst/>
              <a:ahLst/>
              <a:cxnLst/>
              <a:rect l="0" t="0" r="0" b="0"/>
              <a:pathLst>
                <a:path w="181943" h="134230">
                  <a:moveTo>
                    <a:pt x="2957" y="42114"/>
                  </a:moveTo>
                  <a:lnTo>
                    <a:pt x="23201" y="86077"/>
                  </a:lnTo>
                  <a:lnTo>
                    <a:pt x="62856" y="132907"/>
                  </a:lnTo>
                  <a:lnTo>
                    <a:pt x="65116" y="134229"/>
                  </a:lnTo>
                  <a:lnTo>
                    <a:pt x="61389" y="126338"/>
                  </a:lnTo>
                  <a:lnTo>
                    <a:pt x="16284" y="70443"/>
                  </a:lnTo>
                  <a:lnTo>
                    <a:pt x="0" y="30943"/>
                  </a:lnTo>
                  <a:lnTo>
                    <a:pt x="986" y="22968"/>
                  </a:lnTo>
                  <a:lnTo>
                    <a:pt x="5152" y="16482"/>
                  </a:lnTo>
                  <a:lnTo>
                    <a:pt x="11440" y="10988"/>
                  </a:lnTo>
                  <a:lnTo>
                    <a:pt x="30904" y="4884"/>
                  </a:lnTo>
                  <a:lnTo>
                    <a:pt x="53982" y="3341"/>
                  </a:lnTo>
                  <a:lnTo>
                    <a:pt x="113619" y="9351"/>
                  </a:lnTo>
                  <a:lnTo>
                    <a:pt x="163593" y="9126"/>
                  </a:lnTo>
                  <a:lnTo>
                    <a:pt x="169709" y="7254"/>
                  </a:lnTo>
                  <a:lnTo>
                    <a:pt x="1819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727502" y="2621595"/>
              <a:ext cx="1295006" cy="958095"/>
            </a:xfrm>
            <a:custGeom>
              <a:avLst/>
              <a:gdLst/>
              <a:ahLst/>
              <a:cxnLst/>
              <a:rect l="0" t="0" r="0" b="0"/>
              <a:pathLst>
                <a:path w="1295006" h="958095">
                  <a:moveTo>
                    <a:pt x="0" y="0"/>
                  </a:moveTo>
                  <a:lnTo>
                    <a:pt x="3120" y="42692"/>
                  </a:lnTo>
                  <a:lnTo>
                    <a:pt x="14573" y="73871"/>
                  </a:lnTo>
                  <a:lnTo>
                    <a:pt x="46156" y="117959"/>
                  </a:lnTo>
                  <a:lnTo>
                    <a:pt x="80789" y="154239"/>
                  </a:lnTo>
                  <a:lnTo>
                    <a:pt x="135609" y="181157"/>
                  </a:lnTo>
                  <a:lnTo>
                    <a:pt x="189347" y="205960"/>
                  </a:lnTo>
                  <a:lnTo>
                    <a:pt x="242134" y="224464"/>
                  </a:lnTo>
                  <a:lnTo>
                    <a:pt x="292671" y="237448"/>
                  </a:lnTo>
                  <a:lnTo>
                    <a:pt x="347713" y="241226"/>
                  </a:lnTo>
                  <a:lnTo>
                    <a:pt x="403647" y="236383"/>
                  </a:lnTo>
                  <a:lnTo>
                    <a:pt x="459755" y="232567"/>
                  </a:lnTo>
                  <a:lnTo>
                    <a:pt x="515899" y="231813"/>
                  </a:lnTo>
                  <a:lnTo>
                    <a:pt x="572049" y="231664"/>
                  </a:lnTo>
                  <a:lnTo>
                    <a:pt x="629371" y="238870"/>
                  </a:lnTo>
                  <a:lnTo>
                    <a:pt x="689567" y="244626"/>
                  </a:lnTo>
                  <a:lnTo>
                    <a:pt x="741535" y="262271"/>
                  </a:lnTo>
                  <a:lnTo>
                    <a:pt x="802497" y="283684"/>
                  </a:lnTo>
                  <a:lnTo>
                    <a:pt x="862258" y="308976"/>
                  </a:lnTo>
                  <a:lnTo>
                    <a:pt x="915837" y="335039"/>
                  </a:lnTo>
                  <a:lnTo>
                    <a:pt x="956896" y="362972"/>
                  </a:lnTo>
                  <a:lnTo>
                    <a:pt x="1011709" y="413174"/>
                  </a:lnTo>
                  <a:lnTo>
                    <a:pt x="1049923" y="445130"/>
                  </a:lnTo>
                  <a:lnTo>
                    <a:pt x="1097827" y="505626"/>
                  </a:lnTo>
                  <a:lnTo>
                    <a:pt x="1139578" y="559215"/>
                  </a:lnTo>
                  <a:lnTo>
                    <a:pt x="1175549" y="619723"/>
                  </a:lnTo>
                  <a:lnTo>
                    <a:pt x="1196497" y="671413"/>
                  </a:lnTo>
                  <a:lnTo>
                    <a:pt x="1218832" y="726684"/>
                  </a:lnTo>
                  <a:lnTo>
                    <a:pt x="1240444" y="782661"/>
                  </a:lnTo>
                  <a:lnTo>
                    <a:pt x="1258839" y="846015"/>
                  </a:lnTo>
                  <a:lnTo>
                    <a:pt x="1276856" y="901683"/>
                  </a:lnTo>
                  <a:lnTo>
                    <a:pt x="1289628" y="932801"/>
                  </a:lnTo>
                  <a:lnTo>
                    <a:pt x="1295005" y="9580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6306570" y="3011150"/>
            <a:ext cx="1591714" cy="1410820"/>
            <a:chOff x="6306570" y="3011150"/>
            <a:chExt cx="1591714" cy="1410820"/>
          </a:xfrm>
        </p:grpSpPr>
        <p:sp>
          <p:nvSpPr>
            <p:cNvPr id="110" name="Freeform 109"/>
            <p:cNvSpPr/>
            <p:nvPr/>
          </p:nvSpPr>
          <p:spPr>
            <a:xfrm>
              <a:off x="6432911" y="4190342"/>
              <a:ext cx="115815" cy="231628"/>
            </a:xfrm>
            <a:custGeom>
              <a:avLst/>
              <a:gdLst/>
              <a:ahLst/>
              <a:cxnLst/>
              <a:rect l="0" t="0" r="0" b="0"/>
              <a:pathLst>
                <a:path w="115815" h="231628">
                  <a:moveTo>
                    <a:pt x="0" y="0"/>
                  </a:moveTo>
                  <a:lnTo>
                    <a:pt x="19129" y="63427"/>
                  </a:lnTo>
                  <a:lnTo>
                    <a:pt x="56600" y="119129"/>
                  </a:lnTo>
                  <a:lnTo>
                    <a:pt x="85718" y="168892"/>
                  </a:lnTo>
                  <a:lnTo>
                    <a:pt x="115814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306570" y="4064000"/>
              <a:ext cx="242156" cy="263213"/>
            </a:xfrm>
            <a:custGeom>
              <a:avLst/>
              <a:gdLst/>
              <a:ahLst/>
              <a:cxnLst/>
              <a:rect l="0" t="0" r="0" b="0"/>
              <a:pathLst>
                <a:path w="242156" h="263213">
                  <a:moveTo>
                    <a:pt x="242155" y="0"/>
                  </a:moveTo>
                  <a:lnTo>
                    <a:pt x="187068" y="55087"/>
                  </a:lnTo>
                  <a:lnTo>
                    <a:pt x="139667" y="110820"/>
                  </a:lnTo>
                  <a:lnTo>
                    <a:pt x="82312" y="170243"/>
                  </a:lnTo>
                  <a:lnTo>
                    <a:pt x="22308" y="231537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548725" y="4064000"/>
              <a:ext cx="263214" cy="194298"/>
            </a:xfrm>
            <a:custGeom>
              <a:avLst/>
              <a:gdLst/>
              <a:ahLst/>
              <a:cxnLst/>
              <a:rect l="0" t="0" r="0" b="0"/>
              <a:pathLst>
                <a:path w="263214" h="194298">
                  <a:moveTo>
                    <a:pt x="0" y="0"/>
                  </a:moveTo>
                  <a:lnTo>
                    <a:pt x="9575" y="24046"/>
                  </a:lnTo>
                  <a:lnTo>
                    <a:pt x="59898" y="86287"/>
                  </a:lnTo>
                  <a:lnTo>
                    <a:pt x="108808" y="149642"/>
                  </a:lnTo>
                  <a:lnTo>
                    <a:pt x="146230" y="194297"/>
                  </a:lnTo>
                  <a:lnTo>
                    <a:pt x="140683" y="180402"/>
                  </a:lnTo>
                  <a:lnTo>
                    <a:pt x="139170" y="148339"/>
                  </a:lnTo>
                  <a:lnTo>
                    <a:pt x="151673" y="94880"/>
                  </a:lnTo>
                  <a:lnTo>
                    <a:pt x="167254" y="68796"/>
                  </a:lnTo>
                  <a:lnTo>
                    <a:pt x="175843" y="63412"/>
                  </a:lnTo>
                  <a:lnTo>
                    <a:pt x="197866" y="57429"/>
                  </a:lnTo>
                  <a:lnTo>
                    <a:pt x="207950" y="59342"/>
                  </a:lnTo>
                  <a:lnTo>
                    <a:pt x="225393" y="70828"/>
                  </a:lnTo>
                  <a:lnTo>
                    <a:pt x="263213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790169" y="4040000"/>
              <a:ext cx="102946" cy="112771"/>
            </a:xfrm>
            <a:custGeom>
              <a:avLst/>
              <a:gdLst/>
              <a:ahLst/>
              <a:cxnLst/>
              <a:rect l="0" t="0" r="0" b="0"/>
              <a:pathLst>
                <a:path w="102946" h="112771">
                  <a:moveTo>
                    <a:pt x="42826" y="24000"/>
                  </a:moveTo>
                  <a:lnTo>
                    <a:pt x="18779" y="33575"/>
                  </a:lnTo>
                  <a:lnTo>
                    <a:pt x="4452" y="44243"/>
                  </a:lnTo>
                  <a:lnTo>
                    <a:pt x="866" y="51533"/>
                  </a:lnTo>
                  <a:lnTo>
                    <a:pt x="0" y="68992"/>
                  </a:lnTo>
                  <a:lnTo>
                    <a:pt x="11680" y="98552"/>
                  </a:lnTo>
                  <a:lnTo>
                    <a:pt x="20892" y="105287"/>
                  </a:lnTo>
                  <a:lnTo>
                    <a:pt x="46725" y="112770"/>
                  </a:lnTo>
                  <a:lnTo>
                    <a:pt x="68345" y="109856"/>
                  </a:lnTo>
                  <a:lnTo>
                    <a:pt x="77387" y="105804"/>
                  </a:lnTo>
                  <a:lnTo>
                    <a:pt x="90552" y="91943"/>
                  </a:lnTo>
                  <a:lnTo>
                    <a:pt x="99132" y="72914"/>
                  </a:lnTo>
                  <a:lnTo>
                    <a:pt x="102945" y="48859"/>
                  </a:lnTo>
                  <a:lnTo>
                    <a:pt x="98402" y="28809"/>
                  </a:lnTo>
                  <a:lnTo>
                    <a:pt x="93914" y="20187"/>
                  </a:lnTo>
                  <a:lnTo>
                    <a:pt x="79570" y="7487"/>
                  </a:lnTo>
                  <a:lnTo>
                    <a:pt x="70831" y="2463"/>
                  </a:lnTo>
                  <a:lnTo>
                    <a:pt x="51763" y="0"/>
                  </a:lnTo>
                  <a:lnTo>
                    <a:pt x="21769" y="29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896165" y="3895544"/>
              <a:ext cx="121631" cy="126797"/>
            </a:xfrm>
            <a:custGeom>
              <a:avLst/>
              <a:gdLst/>
              <a:ahLst/>
              <a:cxnLst/>
              <a:rect l="0" t="0" r="0" b="0"/>
              <a:pathLst>
                <a:path w="121631" h="126797">
                  <a:moveTo>
                    <a:pt x="0" y="63171"/>
                  </a:moveTo>
                  <a:lnTo>
                    <a:pt x="55088" y="121734"/>
                  </a:lnTo>
                  <a:lnTo>
                    <a:pt x="64801" y="125609"/>
                  </a:lnTo>
                  <a:lnTo>
                    <a:pt x="84953" y="126796"/>
                  </a:lnTo>
                  <a:lnTo>
                    <a:pt x="94070" y="123135"/>
                  </a:lnTo>
                  <a:lnTo>
                    <a:pt x="110439" y="109709"/>
                  </a:lnTo>
                  <a:lnTo>
                    <a:pt x="119274" y="88924"/>
                  </a:lnTo>
                  <a:lnTo>
                    <a:pt x="121630" y="76830"/>
                  </a:lnTo>
                  <a:lnTo>
                    <a:pt x="118009" y="54033"/>
                  </a:lnTo>
                  <a:lnTo>
                    <a:pt x="113768" y="43041"/>
                  </a:lnTo>
                  <a:lnTo>
                    <a:pt x="99697" y="27708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040302" y="3800787"/>
              <a:ext cx="98265" cy="115815"/>
            </a:xfrm>
            <a:custGeom>
              <a:avLst/>
              <a:gdLst/>
              <a:ahLst/>
              <a:cxnLst/>
              <a:rect l="0" t="0" r="0" b="0"/>
              <a:pathLst>
                <a:path w="98265" h="115815">
                  <a:moveTo>
                    <a:pt x="34848" y="0"/>
                  </a:moveTo>
                  <a:lnTo>
                    <a:pt x="18081" y="5589"/>
                  </a:lnTo>
                  <a:lnTo>
                    <a:pt x="6729" y="17692"/>
                  </a:lnTo>
                  <a:lnTo>
                    <a:pt x="2064" y="25833"/>
                  </a:lnTo>
                  <a:lnTo>
                    <a:pt x="0" y="44237"/>
                  </a:lnTo>
                  <a:lnTo>
                    <a:pt x="1088" y="54058"/>
                  </a:lnTo>
                  <a:lnTo>
                    <a:pt x="4153" y="58265"/>
                  </a:lnTo>
                  <a:lnTo>
                    <a:pt x="8535" y="58731"/>
                  </a:lnTo>
                  <a:lnTo>
                    <a:pt x="67358" y="38345"/>
                  </a:lnTo>
                  <a:lnTo>
                    <a:pt x="76409" y="38432"/>
                  </a:lnTo>
                  <a:lnTo>
                    <a:pt x="92704" y="44767"/>
                  </a:lnTo>
                  <a:lnTo>
                    <a:pt x="96815" y="50901"/>
                  </a:lnTo>
                  <a:lnTo>
                    <a:pt x="98264" y="67076"/>
                  </a:lnTo>
                  <a:lnTo>
                    <a:pt x="91889" y="82844"/>
                  </a:lnTo>
                  <a:lnTo>
                    <a:pt x="66433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166644" y="3737616"/>
              <a:ext cx="140134" cy="90106"/>
            </a:xfrm>
            <a:custGeom>
              <a:avLst/>
              <a:gdLst/>
              <a:ahLst/>
              <a:cxnLst/>
              <a:rect l="0" t="0" r="0" b="0"/>
              <a:pathLst>
                <a:path w="140134" h="90106">
                  <a:moveTo>
                    <a:pt x="34848" y="0"/>
                  </a:moveTo>
                  <a:lnTo>
                    <a:pt x="18081" y="5590"/>
                  </a:lnTo>
                  <a:lnTo>
                    <a:pt x="6728" y="17692"/>
                  </a:lnTo>
                  <a:lnTo>
                    <a:pt x="2064" y="25833"/>
                  </a:lnTo>
                  <a:lnTo>
                    <a:pt x="0" y="44237"/>
                  </a:lnTo>
                  <a:lnTo>
                    <a:pt x="4153" y="62945"/>
                  </a:lnTo>
                  <a:lnTo>
                    <a:pt x="13797" y="79058"/>
                  </a:lnTo>
                  <a:lnTo>
                    <a:pt x="21983" y="84291"/>
                  </a:lnTo>
                  <a:lnTo>
                    <a:pt x="43558" y="90105"/>
                  </a:lnTo>
                  <a:lnTo>
                    <a:pt x="53523" y="89316"/>
                  </a:lnTo>
                  <a:lnTo>
                    <a:pt x="70834" y="82200"/>
                  </a:lnTo>
                  <a:lnTo>
                    <a:pt x="83207" y="68119"/>
                  </a:lnTo>
                  <a:lnTo>
                    <a:pt x="88144" y="59451"/>
                  </a:lnTo>
                  <a:lnTo>
                    <a:pt x="89096" y="51332"/>
                  </a:lnTo>
                  <a:lnTo>
                    <a:pt x="73439" y="4656"/>
                  </a:lnTo>
                  <a:lnTo>
                    <a:pt x="75783" y="4274"/>
                  </a:lnTo>
                  <a:lnTo>
                    <a:pt x="79686" y="6359"/>
                  </a:lnTo>
                  <a:lnTo>
                    <a:pt x="107535" y="9293"/>
                  </a:lnTo>
                  <a:lnTo>
                    <a:pt x="122916" y="6860"/>
                  </a:lnTo>
                  <a:lnTo>
                    <a:pt x="1401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273847" y="3600942"/>
              <a:ext cx="138216" cy="114295"/>
            </a:xfrm>
            <a:custGeom>
              <a:avLst/>
              <a:gdLst/>
              <a:ahLst/>
              <a:cxnLst/>
              <a:rect l="0" t="0" r="0" b="0"/>
              <a:pathLst>
                <a:path w="138216" h="114295">
                  <a:moveTo>
                    <a:pt x="11873" y="73503"/>
                  </a:moveTo>
                  <a:lnTo>
                    <a:pt x="29854" y="97550"/>
                  </a:lnTo>
                  <a:lnTo>
                    <a:pt x="49176" y="114294"/>
                  </a:lnTo>
                  <a:lnTo>
                    <a:pt x="42490" y="110739"/>
                  </a:lnTo>
                  <a:lnTo>
                    <a:pt x="18007" y="88224"/>
                  </a:lnTo>
                  <a:lnTo>
                    <a:pt x="4461" y="70687"/>
                  </a:lnTo>
                  <a:lnTo>
                    <a:pt x="0" y="48075"/>
                  </a:lnTo>
                  <a:lnTo>
                    <a:pt x="3087" y="24767"/>
                  </a:lnTo>
                  <a:lnTo>
                    <a:pt x="12257" y="6609"/>
                  </a:lnTo>
                  <a:lnTo>
                    <a:pt x="19148" y="2001"/>
                  </a:lnTo>
                  <a:lnTo>
                    <a:pt x="36163" y="0"/>
                  </a:lnTo>
                  <a:lnTo>
                    <a:pt x="65474" y="5451"/>
                  </a:lnTo>
                  <a:lnTo>
                    <a:pt x="114164" y="29475"/>
                  </a:lnTo>
                  <a:lnTo>
                    <a:pt x="138215" y="419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321502" y="3330561"/>
              <a:ext cx="185318" cy="265763"/>
            </a:xfrm>
            <a:custGeom>
              <a:avLst/>
              <a:gdLst/>
              <a:ahLst/>
              <a:cxnLst/>
              <a:rect l="0" t="0" r="0" b="0"/>
              <a:pathLst>
                <a:path w="185318" h="265763">
                  <a:moveTo>
                    <a:pt x="122145" y="154371"/>
                  </a:moveTo>
                  <a:lnTo>
                    <a:pt x="99789" y="154371"/>
                  </a:lnTo>
                  <a:lnTo>
                    <a:pt x="92033" y="157881"/>
                  </a:lnTo>
                  <a:lnTo>
                    <a:pt x="80296" y="171139"/>
                  </a:lnTo>
                  <a:lnTo>
                    <a:pt x="74300" y="191849"/>
                  </a:lnTo>
                  <a:lnTo>
                    <a:pt x="72700" y="203923"/>
                  </a:lnTo>
                  <a:lnTo>
                    <a:pt x="77163" y="223577"/>
                  </a:lnTo>
                  <a:lnTo>
                    <a:pt x="99092" y="255259"/>
                  </a:lnTo>
                  <a:lnTo>
                    <a:pt x="118529" y="263551"/>
                  </a:lnTo>
                  <a:lnTo>
                    <a:pt x="130263" y="265762"/>
                  </a:lnTo>
                  <a:lnTo>
                    <a:pt x="138086" y="262557"/>
                  </a:lnTo>
                  <a:lnTo>
                    <a:pt x="143301" y="255741"/>
                  </a:lnTo>
                  <a:lnTo>
                    <a:pt x="149096" y="235689"/>
                  </a:lnTo>
                  <a:lnTo>
                    <a:pt x="151671" y="211180"/>
                  </a:lnTo>
                  <a:lnTo>
                    <a:pt x="141942" y="171073"/>
                  </a:lnTo>
                  <a:lnTo>
                    <a:pt x="117694" y="116770"/>
                  </a:lnTo>
                  <a:lnTo>
                    <a:pt x="96130" y="83179"/>
                  </a:lnTo>
                  <a:lnTo>
                    <a:pt x="38551" y="28382"/>
                  </a:lnTo>
                  <a:lnTo>
                    <a:pt x="9967" y="23"/>
                  </a:lnTo>
                  <a:lnTo>
                    <a:pt x="5246" y="0"/>
                  </a:lnTo>
                  <a:lnTo>
                    <a:pt x="2099" y="4663"/>
                  </a:lnTo>
                  <a:lnTo>
                    <a:pt x="0" y="12452"/>
                  </a:lnTo>
                  <a:lnTo>
                    <a:pt x="3908" y="30465"/>
                  </a:lnTo>
                  <a:lnTo>
                    <a:pt x="19262" y="57217"/>
                  </a:lnTo>
                  <a:lnTo>
                    <a:pt x="41748" y="79961"/>
                  </a:lnTo>
                  <a:lnTo>
                    <a:pt x="98306" y="122723"/>
                  </a:lnTo>
                  <a:lnTo>
                    <a:pt x="115060" y="135626"/>
                  </a:lnTo>
                  <a:lnTo>
                    <a:pt x="176159" y="161505"/>
                  </a:lnTo>
                  <a:lnTo>
                    <a:pt x="185317" y="1649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475233" y="3263834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0" y="0"/>
                  </a:moveTo>
                  <a:lnTo>
                    <a:pt x="49498" y="55087"/>
                  </a:lnTo>
                  <a:lnTo>
                    <a:pt x="112058" y="112516"/>
                  </a:lnTo>
                  <a:lnTo>
                    <a:pt x="126342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464704" y="3263834"/>
              <a:ext cx="115815" cy="105286"/>
            </a:xfrm>
            <a:custGeom>
              <a:avLst/>
              <a:gdLst/>
              <a:ahLst/>
              <a:cxnLst/>
              <a:rect l="0" t="0" r="0" b="0"/>
              <a:pathLst>
                <a:path w="115815" h="105286">
                  <a:moveTo>
                    <a:pt x="115814" y="0"/>
                  </a:moveTo>
                  <a:lnTo>
                    <a:pt x="60155" y="42662"/>
                  </a:lnTo>
                  <a:lnTo>
                    <a:pt x="19707" y="7728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485761" y="3116435"/>
              <a:ext cx="273743" cy="146230"/>
            </a:xfrm>
            <a:custGeom>
              <a:avLst/>
              <a:gdLst/>
              <a:ahLst/>
              <a:cxnLst/>
              <a:rect l="0" t="0" r="0" b="0"/>
              <a:pathLst>
                <a:path w="273743" h="146230">
                  <a:moveTo>
                    <a:pt x="0" y="0"/>
                  </a:moveTo>
                  <a:lnTo>
                    <a:pt x="17981" y="24046"/>
                  </a:lnTo>
                  <a:lnTo>
                    <a:pt x="73184" y="66635"/>
                  </a:lnTo>
                  <a:lnTo>
                    <a:pt x="133441" y="108790"/>
                  </a:lnTo>
                  <a:lnTo>
                    <a:pt x="184442" y="146229"/>
                  </a:lnTo>
                  <a:lnTo>
                    <a:pt x="184963" y="145449"/>
                  </a:lnTo>
                  <a:lnTo>
                    <a:pt x="180472" y="137173"/>
                  </a:lnTo>
                  <a:lnTo>
                    <a:pt x="164681" y="93410"/>
                  </a:lnTo>
                  <a:lnTo>
                    <a:pt x="167168" y="73101"/>
                  </a:lnTo>
                  <a:lnTo>
                    <a:pt x="171107" y="62772"/>
                  </a:lnTo>
                  <a:lnTo>
                    <a:pt x="177242" y="57056"/>
                  </a:lnTo>
                  <a:lnTo>
                    <a:pt x="184842" y="54415"/>
                  </a:lnTo>
                  <a:lnTo>
                    <a:pt x="202645" y="54600"/>
                  </a:lnTo>
                  <a:lnTo>
                    <a:pt x="222256" y="58582"/>
                  </a:lnTo>
                  <a:lnTo>
                    <a:pt x="247438" y="72990"/>
                  </a:lnTo>
                  <a:lnTo>
                    <a:pt x="273742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756240" y="3011150"/>
              <a:ext cx="142044" cy="136871"/>
            </a:xfrm>
            <a:custGeom>
              <a:avLst/>
              <a:gdLst/>
              <a:ahLst/>
              <a:cxnLst/>
              <a:rect l="0" t="0" r="0" b="0"/>
              <a:pathLst>
                <a:path w="142044" h="136871">
                  <a:moveTo>
                    <a:pt x="34848" y="0"/>
                  </a:moveTo>
                  <a:lnTo>
                    <a:pt x="18080" y="5589"/>
                  </a:lnTo>
                  <a:lnTo>
                    <a:pt x="6728" y="17692"/>
                  </a:lnTo>
                  <a:lnTo>
                    <a:pt x="2063" y="25832"/>
                  </a:lnTo>
                  <a:lnTo>
                    <a:pt x="0" y="44236"/>
                  </a:lnTo>
                  <a:lnTo>
                    <a:pt x="1088" y="54057"/>
                  </a:lnTo>
                  <a:lnTo>
                    <a:pt x="6492" y="59435"/>
                  </a:lnTo>
                  <a:lnTo>
                    <a:pt x="14774" y="61850"/>
                  </a:lnTo>
                  <a:lnTo>
                    <a:pt x="45668" y="59660"/>
                  </a:lnTo>
                  <a:lnTo>
                    <a:pt x="98057" y="47501"/>
                  </a:lnTo>
                  <a:lnTo>
                    <a:pt x="119093" y="49577"/>
                  </a:lnTo>
                  <a:lnTo>
                    <a:pt x="127276" y="54109"/>
                  </a:lnTo>
                  <a:lnTo>
                    <a:pt x="139488" y="68502"/>
                  </a:lnTo>
                  <a:lnTo>
                    <a:pt x="142043" y="77253"/>
                  </a:lnTo>
                  <a:lnTo>
                    <a:pt x="141761" y="96336"/>
                  </a:lnTo>
                  <a:lnTo>
                    <a:pt x="131498" y="113396"/>
                  </a:lnTo>
                  <a:lnTo>
                    <a:pt x="112228" y="129915"/>
                  </a:lnTo>
                  <a:lnTo>
                    <a:pt x="98019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371568" y="4661394"/>
            <a:ext cx="7716430" cy="689057"/>
            <a:chOff x="371568" y="4661394"/>
            <a:chExt cx="7716430" cy="689057"/>
          </a:xfrm>
        </p:grpSpPr>
        <p:grpSp>
          <p:nvGrpSpPr>
            <p:cNvPr id="134" name="Group 133"/>
            <p:cNvGrpSpPr/>
            <p:nvPr/>
          </p:nvGrpSpPr>
          <p:grpSpPr>
            <a:xfrm>
              <a:off x="371568" y="4661394"/>
              <a:ext cx="2280174" cy="600788"/>
              <a:chOff x="371568" y="4661394"/>
              <a:chExt cx="2280174" cy="600788"/>
            </a:xfrm>
          </p:grpSpPr>
          <p:sp>
            <p:nvSpPr>
              <p:cNvPr id="124" name="Freeform 123"/>
              <p:cNvSpPr/>
              <p:nvPr/>
            </p:nvSpPr>
            <p:spPr>
              <a:xfrm>
                <a:off x="371568" y="4839641"/>
                <a:ext cx="369337" cy="422541"/>
              </a:xfrm>
              <a:custGeom>
                <a:avLst/>
                <a:gdLst/>
                <a:ahLst/>
                <a:cxnLst/>
                <a:rect l="0" t="0" r="0" b="0"/>
                <a:pathLst>
                  <a:path w="369337" h="422541">
                    <a:moveTo>
                      <a:pt x="154527" y="15970"/>
                    </a:moveTo>
                    <a:lnTo>
                      <a:pt x="111836" y="19090"/>
                    </a:lnTo>
                    <a:lnTo>
                      <a:pt x="92269" y="25545"/>
                    </a:lnTo>
                    <a:lnTo>
                      <a:pt x="75774" y="36214"/>
                    </a:lnTo>
                    <a:lnTo>
                      <a:pt x="31867" y="84933"/>
                    </a:lnTo>
                    <a:lnTo>
                      <a:pt x="8075" y="140880"/>
                    </a:lnTo>
                    <a:lnTo>
                      <a:pt x="0" y="176593"/>
                    </a:lnTo>
                    <a:lnTo>
                      <a:pt x="727" y="216810"/>
                    </a:lnTo>
                    <a:lnTo>
                      <a:pt x="11453" y="272321"/>
                    </a:lnTo>
                    <a:lnTo>
                      <a:pt x="26007" y="318772"/>
                    </a:lnTo>
                    <a:lnTo>
                      <a:pt x="64875" y="373626"/>
                    </a:lnTo>
                    <a:lnTo>
                      <a:pt x="113085" y="412040"/>
                    </a:lnTo>
                    <a:lnTo>
                      <a:pt x="136889" y="420119"/>
                    </a:lnTo>
                    <a:lnTo>
                      <a:pt x="164235" y="422540"/>
                    </a:lnTo>
                    <a:lnTo>
                      <a:pt x="223212" y="414561"/>
                    </a:lnTo>
                    <a:lnTo>
                      <a:pt x="235412" y="411549"/>
                    </a:lnTo>
                    <a:lnTo>
                      <a:pt x="255207" y="398843"/>
                    </a:lnTo>
                    <a:lnTo>
                      <a:pt x="309855" y="338647"/>
                    </a:lnTo>
                    <a:lnTo>
                      <a:pt x="346038" y="278911"/>
                    </a:lnTo>
                    <a:lnTo>
                      <a:pt x="364105" y="225793"/>
                    </a:lnTo>
                    <a:lnTo>
                      <a:pt x="369336" y="198132"/>
                    </a:lnTo>
                    <a:lnTo>
                      <a:pt x="363161" y="142247"/>
                    </a:lnTo>
                    <a:lnTo>
                      <a:pt x="345088" y="80558"/>
                    </a:lnTo>
                    <a:lnTo>
                      <a:pt x="325763" y="40566"/>
                    </a:lnTo>
                    <a:lnTo>
                      <a:pt x="305891" y="20663"/>
                    </a:lnTo>
                    <a:lnTo>
                      <a:pt x="281462" y="6357"/>
                    </a:lnTo>
                    <a:lnTo>
                      <a:pt x="255006" y="0"/>
                    </a:lnTo>
                    <a:lnTo>
                      <a:pt x="193829" y="4323"/>
                    </a:lnTo>
                    <a:lnTo>
                      <a:pt x="143999" y="1597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Freeform 124"/>
              <p:cNvSpPr/>
              <p:nvPr/>
            </p:nvSpPr>
            <p:spPr>
              <a:xfrm>
                <a:off x="790414" y="5002894"/>
                <a:ext cx="163600" cy="212846"/>
              </a:xfrm>
              <a:custGeom>
                <a:avLst/>
                <a:gdLst/>
                <a:ahLst/>
                <a:cxnLst/>
                <a:rect l="0" t="0" r="0" b="0"/>
                <a:pathLst>
                  <a:path w="163600" h="212846">
                    <a:moveTo>
                      <a:pt x="19951" y="94873"/>
                    </a:moveTo>
                    <a:lnTo>
                      <a:pt x="8772" y="111640"/>
                    </a:lnTo>
                    <a:lnTo>
                      <a:pt x="1821" y="144424"/>
                    </a:lnTo>
                    <a:lnTo>
                      <a:pt x="4493" y="199751"/>
                    </a:lnTo>
                    <a:lnTo>
                      <a:pt x="2626" y="210415"/>
                    </a:lnTo>
                    <a:lnTo>
                      <a:pt x="1382" y="212845"/>
                    </a:lnTo>
                    <a:lnTo>
                      <a:pt x="0" y="203066"/>
                    </a:lnTo>
                    <a:lnTo>
                      <a:pt x="8056" y="141257"/>
                    </a:lnTo>
                    <a:lnTo>
                      <a:pt x="17558" y="88480"/>
                    </a:lnTo>
                    <a:lnTo>
                      <a:pt x="34136" y="32246"/>
                    </a:lnTo>
                    <a:lnTo>
                      <a:pt x="50150" y="5867"/>
                    </a:lnTo>
                    <a:lnTo>
                      <a:pt x="59971" y="1610"/>
                    </a:lnTo>
                    <a:lnTo>
                      <a:pt x="86480" y="0"/>
                    </a:lnTo>
                    <a:lnTo>
                      <a:pt x="123111" y="11260"/>
                    </a:lnTo>
                    <a:lnTo>
                      <a:pt x="139109" y="26126"/>
                    </a:lnTo>
                    <a:lnTo>
                      <a:pt x="154693" y="57346"/>
                    </a:lnTo>
                    <a:lnTo>
                      <a:pt x="163599" y="99351"/>
                    </a:lnTo>
                    <a:lnTo>
                      <a:pt x="163119" y="142603"/>
                    </a:lnTo>
                    <a:lnTo>
                      <a:pt x="156821" y="18962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Freeform 125"/>
              <p:cNvSpPr/>
              <p:nvPr/>
            </p:nvSpPr>
            <p:spPr>
              <a:xfrm>
                <a:off x="1030650" y="4986337"/>
                <a:ext cx="138456" cy="174602"/>
              </a:xfrm>
              <a:custGeom>
                <a:avLst/>
                <a:gdLst/>
                <a:ahLst/>
                <a:cxnLst/>
                <a:rect l="0" t="0" r="0" b="0"/>
                <a:pathLst>
                  <a:path w="138456" h="174602">
                    <a:moveTo>
                      <a:pt x="21870" y="90372"/>
                    </a:moveTo>
                    <a:lnTo>
                      <a:pt x="33049" y="79194"/>
                    </a:lnTo>
                    <a:lnTo>
                      <a:pt x="51015" y="73706"/>
                    </a:lnTo>
                    <a:lnTo>
                      <a:pt x="95088" y="64594"/>
                    </a:lnTo>
                    <a:lnTo>
                      <a:pt x="121423" y="49329"/>
                    </a:lnTo>
                    <a:lnTo>
                      <a:pt x="133576" y="33527"/>
                    </a:lnTo>
                    <a:lnTo>
                      <a:pt x="138455" y="24399"/>
                    </a:lnTo>
                    <a:lnTo>
                      <a:pt x="138198" y="17145"/>
                    </a:lnTo>
                    <a:lnTo>
                      <a:pt x="134517" y="11138"/>
                    </a:lnTo>
                    <a:lnTo>
                      <a:pt x="128554" y="5964"/>
                    </a:lnTo>
                    <a:lnTo>
                      <a:pt x="106330" y="215"/>
                    </a:lnTo>
                    <a:lnTo>
                      <a:pt x="79295" y="0"/>
                    </a:lnTo>
                    <a:lnTo>
                      <a:pt x="55581" y="7703"/>
                    </a:lnTo>
                    <a:lnTo>
                      <a:pt x="28089" y="25193"/>
                    </a:lnTo>
                    <a:lnTo>
                      <a:pt x="5125" y="50783"/>
                    </a:lnTo>
                    <a:lnTo>
                      <a:pt x="0" y="73557"/>
                    </a:lnTo>
                    <a:lnTo>
                      <a:pt x="6242" y="120716"/>
                    </a:lnTo>
                    <a:lnTo>
                      <a:pt x="21009" y="147586"/>
                    </a:lnTo>
                    <a:lnTo>
                      <a:pt x="36695" y="159865"/>
                    </a:lnTo>
                    <a:lnTo>
                      <a:pt x="56535" y="168051"/>
                    </a:lnTo>
                    <a:lnTo>
                      <a:pt x="106098" y="17460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Freeform 126"/>
              <p:cNvSpPr/>
              <p:nvPr/>
            </p:nvSpPr>
            <p:spPr>
              <a:xfrm>
                <a:off x="1403253" y="4760855"/>
                <a:ext cx="144108" cy="348371"/>
              </a:xfrm>
              <a:custGeom>
                <a:avLst/>
                <a:gdLst/>
                <a:ahLst/>
                <a:cxnLst/>
                <a:rect l="0" t="0" r="0" b="0"/>
                <a:pathLst>
                  <a:path w="144108" h="348371">
                    <a:moveTo>
                      <a:pt x="7236" y="0"/>
                    </a:moveTo>
                    <a:lnTo>
                      <a:pt x="0" y="27556"/>
                    </a:lnTo>
                    <a:lnTo>
                      <a:pt x="477" y="80659"/>
                    </a:lnTo>
                    <a:lnTo>
                      <a:pt x="5901" y="131226"/>
                    </a:lnTo>
                    <a:lnTo>
                      <a:pt x="6972" y="193510"/>
                    </a:lnTo>
                    <a:lnTo>
                      <a:pt x="7184" y="252087"/>
                    </a:lnTo>
                    <a:lnTo>
                      <a:pt x="7226" y="308718"/>
                    </a:lnTo>
                    <a:lnTo>
                      <a:pt x="1168" y="348370"/>
                    </a:lnTo>
                    <a:lnTo>
                      <a:pt x="4918" y="330298"/>
                    </a:lnTo>
                    <a:lnTo>
                      <a:pt x="6931" y="268898"/>
                    </a:lnTo>
                    <a:lnTo>
                      <a:pt x="13339" y="247802"/>
                    </a:lnTo>
                    <a:lnTo>
                      <a:pt x="18324" y="238901"/>
                    </a:lnTo>
                    <a:lnTo>
                      <a:pt x="33221" y="225891"/>
                    </a:lnTo>
                    <a:lnTo>
                      <a:pt x="42107" y="220783"/>
                    </a:lnTo>
                    <a:lnTo>
                      <a:pt x="64458" y="218229"/>
                    </a:lnTo>
                    <a:lnTo>
                      <a:pt x="76970" y="219185"/>
                    </a:lnTo>
                    <a:lnTo>
                      <a:pt x="97110" y="229607"/>
                    </a:lnTo>
                    <a:lnTo>
                      <a:pt x="129104" y="264893"/>
                    </a:lnTo>
                    <a:lnTo>
                      <a:pt x="137439" y="288136"/>
                    </a:lnTo>
                    <a:lnTo>
                      <a:pt x="144107" y="34744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>
                <a:off x="1605317" y="4939839"/>
                <a:ext cx="104297" cy="168586"/>
              </a:xfrm>
              <a:custGeom>
                <a:avLst/>
                <a:gdLst/>
                <a:ahLst/>
                <a:cxnLst/>
                <a:rect l="0" t="0" r="0" b="0"/>
                <a:pathLst>
                  <a:path w="104297" h="168586">
                    <a:moveTo>
                      <a:pt x="5213" y="10528"/>
                    </a:moveTo>
                    <a:lnTo>
                      <a:pt x="5213" y="69145"/>
                    </a:lnTo>
                    <a:lnTo>
                      <a:pt x="0" y="125742"/>
                    </a:lnTo>
                    <a:lnTo>
                      <a:pt x="5236" y="145963"/>
                    </a:lnTo>
                    <a:lnTo>
                      <a:pt x="15362" y="162748"/>
                    </a:lnTo>
                    <a:lnTo>
                      <a:pt x="22508" y="166991"/>
                    </a:lnTo>
                    <a:lnTo>
                      <a:pt x="39806" y="168585"/>
                    </a:lnTo>
                    <a:lnTo>
                      <a:pt x="56073" y="162274"/>
                    </a:lnTo>
                    <a:lnTo>
                      <a:pt x="85580" y="139159"/>
                    </a:lnTo>
                    <a:lnTo>
                      <a:pt x="93574" y="119560"/>
                    </a:lnTo>
                    <a:lnTo>
                      <a:pt x="104296" y="68851"/>
                    </a:lnTo>
                    <a:lnTo>
                      <a:pt x="101348" y="12302"/>
                    </a:lnTo>
                    <a:lnTo>
                      <a:pt x="9997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Freeform 128"/>
              <p:cNvSpPr/>
              <p:nvPr/>
            </p:nvSpPr>
            <p:spPr>
              <a:xfrm>
                <a:off x="1778986" y="4939694"/>
                <a:ext cx="161940" cy="158074"/>
              </a:xfrm>
              <a:custGeom>
                <a:avLst/>
                <a:gdLst/>
                <a:ahLst/>
                <a:cxnLst/>
                <a:rect l="0" t="0" r="0" b="0"/>
                <a:pathLst>
                  <a:path w="161940" h="158074">
                    <a:moveTo>
                      <a:pt x="0" y="31731"/>
                    </a:moveTo>
                    <a:lnTo>
                      <a:pt x="0" y="80661"/>
                    </a:lnTo>
                    <a:lnTo>
                      <a:pt x="6066" y="137480"/>
                    </a:lnTo>
                    <a:lnTo>
                      <a:pt x="2318" y="119736"/>
                    </a:lnTo>
                    <a:lnTo>
                      <a:pt x="1857" y="86012"/>
                    </a:lnTo>
                    <a:lnTo>
                      <a:pt x="9779" y="53273"/>
                    </a:lnTo>
                    <a:lnTo>
                      <a:pt x="32824" y="13889"/>
                    </a:lnTo>
                    <a:lnTo>
                      <a:pt x="39431" y="5798"/>
                    </a:lnTo>
                    <a:lnTo>
                      <a:pt x="47344" y="1574"/>
                    </a:lnTo>
                    <a:lnTo>
                      <a:pt x="65496" y="0"/>
                    </a:lnTo>
                    <a:lnTo>
                      <a:pt x="82142" y="6320"/>
                    </a:lnTo>
                    <a:lnTo>
                      <a:pt x="133239" y="49639"/>
                    </a:lnTo>
                    <a:lnTo>
                      <a:pt x="148793" y="76031"/>
                    </a:lnTo>
                    <a:lnTo>
                      <a:pt x="160810" y="106078"/>
                    </a:lnTo>
                    <a:lnTo>
                      <a:pt x="161939" y="126775"/>
                    </a:lnTo>
                    <a:lnTo>
                      <a:pt x="157928" y="15807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Freeform 129"/>
              <p:cNvSpPr/>
              <p:nvPr/>
            </p:nvSpPr>
            <p:spPr>
              <a:xfrm>
                <a:off x="1982991" y="4756532"/>
                <a:ext cx="131982" cy="361749"/>
              </a:xfrm>
              <a:custGeom>
                <a:avLst/>
                <a:gdLst/>
                <a:ahLst/>
                <a:cxnLst/>
                <a:rect l="0" t="0" r="0" b="0"/>
                <a:pathLst>
                  <a:path w="131982" h="361749">
                    <a:moveTo>
                      <a:pt x="101322" y="225421"/>
                    </a:moveTo>
                    <a:lnTo>
                      <a:pt x="81078" y="181458"/>
                    </a:lnTo>
                    <a:lnTo>
                      <a:pt x="72618" y="176225"/>
                    </a:lnTo>
                    <a:lnTo>
                      <a:pt x="50740" y="173531"/>
                    </a:lnTo>
                    <a:lnTo>
                      <a:pt x="40694" y="176790"/>
                    </a:lnTo>
                    <a:lnTo>
                      <a:pt x="23293" y="189769"/>
                    </a:lnTo>
                    <a:lnTo>
                      <a:pt x="14000" y="210355"/>
                    </a:lnTo>
                    <a:lnTo>
                      <a:pt x="309" y="268107"/>
                    </a:lnTo>
                    <a:lnTo>
                      <a:pt x="0" y="320984"/>
                    </a:lnTo>
                    <a:lnTo>
                      <a:pt x="2188" y="334753"/>
                    </a:lnTo>
                    <a:lnTo>
                      <a:pt x="7157" y="345103"/>
                    </a:lnTo>
                    <a:lnTo>
                      <a:pt x="22036" y="359721"/>
                    </a:lnTo>
                    <a:lnTo>
                      <a:pt x="29747" y="361748"/>
                    </a:lnTo>
                    <a:lnTo>
                      <a:pt x="37228" y="360759"/>
                    </a:lnTo>
                    <a:lnTo>
                      <a:pt x="51778" y="353422"/>
                    </a:lnTo>
                    <a:lnTo>
                      <a:pt x="66044" y="342362"/>
                    </a:lnTo>
                    <a:lnTo>
                      <a:pt x="81640" y="317392"/>
                    </a:lnTo>
                    <a:lnTo>
                      <a:pt x="97391" y="267938"/>
                    </a:lnTo>
                    <a:lnTo>
                      <a:pt x="108216" y="219951"/>
                    </a:lnTo>
                    <a:lnTo>
                      <a:pt x="118832" y="168688"/>
                    </a:lnTo>
                    <a:lnTo>
                      <a:pt x="128217" y="117624"/>
                    </a:lnTo>
                    <a:lnTo>
                      <a:pt x="131981" y="54736"/>
                    </a:lnTo>
                    <a:lnTo>
                      <a:pt x="130156" y="24389"/>
                    </a:lnTo>
                    <a:lnTo>
                      <a:pt x="121546" y="3103"/>
                    </a:lnTo>
                    <a:lnTo>
                      <a:pt x="117144" y="0"/>
                    </a:lnTo>
                    <a:lnTo>
                      <a:pt x="113040" y="1441"/>
                    </a:lnTo>
                    <a:lnTo>
                      <a:pt x="105360" y="12400"/>
                    </a:lnTo>
                    <a:lnTo>
                      <a:pt x="87353" y="63618"/>
                    </a:lnTo>
                    <a:lnTo>
                      <a:pt x="88901" y="117248"/>
                    </a:lnTo>
                    <a:lnTo>
                      <a:pt x="90419" y="172901"/>
                    </a:lnTo>
                    <a:lnTo>
                      <a:pt x="90719" y="234544"/>
                    </a:lnTo>
                    <a:lnTo>
                      <a:pt x="99116" y="294429"/>
                    </a:lnTo>
                    <a:lnTo>
                      <a:pt x="101322" y="32017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2191793" y="4918782"/>
                <a:ext cx="92562" cy="158393"/>
              </a:xfrm>
              <a:custGeom>
                <a:avLst/>
                <a:gdLst/>
                <a:ahLst/>
                <a:cxnLst/>
                <a:rect l="0" t="0" r="0" b="0"/>
                <a:pathLst>
                  <a:path w="92562" h="158393">
                    <a:moveTo>
                      <a:pt x="8333" y="52643"/>
                    </a:moveTo>
                    <a:lnTo>
                      <a:pt x="0" y="101573"/>
                    </a:lnTo>
                    <a:lnTo>
                      <a:pt x="1575" y="143180"/>
                    </a:lnTo>
                    <a:lnTo>
                      <a:pt x="3828" y="155115"/>
                    </a:lnTo>
                    <a:lnTo>
                      <a:pt x="5329" y="158392"/>
                    </a:lnTo>
                    <a:lnTo>
                      <a:pt x="6331" y="155898"/>
                    </a:lnTo>
                    <a:lnTo>
                      <a:pt x="9239" y="99688"/>
                    </a:lnTo>
                    <a:lnTo>
                      <a:pt x="17831" y="65802"/>
                    </a:lnTo>
                    <a:lnTo>
                      <a:pt x="47726" y="19786"/>
                    </a:lnTo>
                    <a:lnTo>
                      <a:pt x="55652" y="13191"/>
                    </a:lnTo>
                    <a:lnTo>
                      <a:pt x="92561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2322026" y="4926124"/>
                <a:ext cx="132809" cy="203229"/>
              </a:xfrm>
              <a:custGeom>
                <a:avLst/>
                <a:gdLst/>
                <a:ahLst/>
                <a:cxnLst/>
                <a:rect l="0" t="0" r="0" b="0"/>
                <a:pathLst>
                  <a:path w="132809" h="203229">
                    <a:moveTo>
                      <a:pt x="46556" y="97943"/>
                    </a:moveTo>
                    <a:lnTo>
                      <a:pt x="68913" y="97943"/>
                    </a:lnTo>
                    <a:lnTo>
                      <a:pt x="86128" y="91704"/>
                    </a:lnTo>
                    <a:lnTo>
                      <a:pt x="116244" y="68635"/>
                    </a:lnTo>
                    <a:lnTo>
                      <a:pt x="132065" y="42856"/>
                    </a:lnTo>
                    <a:lnTo>
                      <a:pt x="132808" y="34312"/>
                    </a:lnTo>
                    <a:lnTo>
                      <a:pt x="127394" y="18580"/>
                    </a:lnTo>
                    <a:lnTo>
                      <a:pt x="114070" y="6909"/>
                    </a:lnTo>
                    <a:lnTo>
                      <a:pt x="105603" y="2158"/>
                    </a:lnTo>
                    <a:lnTo>
                      <a:pt x="86838" y="0"/>
                    </a:lnTo>
                    <a:lnTo>
                      <a:pt x="66799" y="4110"/>
                    </a:lnTo>
                    <a:lnTo>
                      <a:pt x="46194" y="13736"/>
                    </a:lnTo>
                    <a:lnTo>
                      <a:pt x="31578" y="28932"/>
                    </a:lnTo>
                    <a:lnTo>
                      <a:pt x="4976" y="87826"/>
                    </a:lnTo>
                    <a:lnTo>
                      <a:pt x="0" y="108655"/>
                    </a:lnTo>
                    <a:lnTo>
                      <a:pt x="1688" y="129610"/>
                    </a:lnTo>
                    <a:lnTo>
                      <a:pt x="9457" y="147502"/>
                    </a:lnTo>
                    <a:lnTo>
                      <a:pt x="57085" y="2032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Freeform 132"/>
              <p:cNvSpPr/>
              <p:nvPr/>
            </p:nvSpPr>
            <p:spPr>
              <a:xfrm>
                <a:off x="2470619" y="4661394"/>
                <a:ext cx="181123" cy="499545"/>
              </a:xfrm>
              <a:custGeom>
                <a:avLst/>
                <a:gdLst/>
                <a:ahLst/>
                <a:cxnLst/>
                <a:rect l="0" t="0" r="0" b="0"/>
                <a:pathLst>
                  <a:path w="181123" h="499545">
                    <a:moveTo>
                      <a:pt x="119062" y="320559"/>
                    </a:moveTo>
                    <a:lnTo>
                      <a:pt x="102294" y="314970"/>
                    </a:lnTo>
                    <a:lnTo>
                      <a:pt x="69510" y="317083"/>
                    </a:lnTo>
                    <a:lnTo>
                      <a:pt x="49855" y="325253"/>
                    </a:lnTo>
                    <a:lnTo>
                      <a:pt x="41339" y="330707"/>
                    </a:lnTo>
                    <a:lnTo>
                      <a:pt x="18174" y="360741"/>
                    </a:lnTo>
                    <a:lnTo>
                      <a:pt x="2082" y="399275"/>
                    </a:lnTo>
                    <a:lnTo>
                      <a:pt x="0" y="423394"/>
                    </a:lnTo>
                    <a:lnTo>
                      <a:pt x="4144" y="444643"/>
                    </a:lnTo>
                    <a:lnTo>
                      <a:pt x="13785" y="461885"/>
                    </a:lnTo>
                    <a:lnTo>
                      <a:pt x="20801" y="466249"/>
                    </a:lnTo>
                    <a:lnTo>
                      <a:pt x="37956" y="467978"/>
                    </a:lnTo>
                    <a:lnTo>
                      <a:pt x="54159" y="461728"/>
                    </a:lnTo>
                    <a:lnTo>
                      <a:pt x="69159" y="449981"/>
                    </a:lnTo>
                    <a:lnTo>
                      <a:pt x="110512" y="398217"/>
                    </a:lnTo>
                    <a:lnTo>
                      <a:pt x="135116" y="347078"/>
                    </a:lnTo>
                    <a:lnTo>
                      <a:pt x="155985" y="292132"/>
                    </a:lnTo>
                    <a:lnTo>
                      <a:pt x="168253" y="244364"/>
                    </a:lnTo>
                    <a:lnTo>
                      <a:pt x="178485" y="181237"/>
                    </a:lnTo>
                    <a:lnTo>
                      <a:pt x="181122" y="127200"/>
                    </a:lnTo>
                    <a:lnTo>
                      <a:pt x="180734" y="70245"/>
                    </a:lnTo>
                    <a:lnTo>
                      <a:pt x="170715" y="17780"/>
                    </a:lnTo>
                    <a:lnTo>
                      <a:pt x="167535" y="6403"/>
                    </a:lnTo>
                    <a:lnTo>
                      <a:pt x="160736" y="1157"/>
                    </a:lnTo>
                    <a:lnTo>
                      <a:pt x="151524" y="0"/>
                    </a:lnTo>
                    <a:lnTo>
                      <a:pt x="140703" y="1568"/>
                    </a:lnTo>
                    <a:lnTo>
                      <a:pt x="132319" y="6123"/>
                    </a:lnTo>
                    <a:lnTo>
                      <a:pt x="119885" y="20543"/>
                    </a:lnTo>
                    <a:lnTo>
                      <a:pt x="106308" y="48391"/>
                    </a:lnTo>
                    <a:lnTo>
                      <a:pt x="94876" y="95637"/>
                    </a:lnTo>
                    <a:lnTo>
                      <a:pt x="89669" y="154090"/>
                    </a:lnTo>
                    <a:lnTo>
                      <a:pt x="88451" y="198220"/>
                    </a:lnTo>
                    <a:lnTo>
                      <a:pt x="90885" y="256624"/>
                    </a:lnTo>
                    <a:lnTo>
                      <a:pt x="102188" y="313389"/>
                    </a:lnTo>
                    <a:lnTo>
                      <a:pt x="115685" y="368492"/>
                    </a:lnTo>
                    <a:lnTo>
                      <a:pt x="133117" y="430813"/>
                    </a:lnTo>
                    <a:lnTo>
                      <a:pt x="147530" y="482044"/>
                    </a:lnTo>
                    <a:lnTo>
                      <a:pt x="150647" y="49954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6" name="Group 165"/>
            <p:cNvGrpSpPr/>
            <p:nvPr/>
          </p:nvGrpSpPr>
          <p:grpSpPr>
            <a:xfrm>
              <a:off x="3021349" y="4781911"/>
              <a:ext cx="4020201" cy="568540"/>
              <a:chOff x="3021349" y="4781911"/>
              <a:chExt cx="4020201" cy="568540"/>
            </a:xfrm>
          </p:grpSpPr>
          <p:sp>
            <p:nvSpPr>
              <p:cNvPr id="135" name="Freeform 134"/>
              <p:cNvSpPr/>
              <p:nvPr/>
            </p:nvSpPr>
            <p:spPr>
              <a:xfrm>
                <a:off x="3036663" y="4781911"/>
                <a:ext cx="121558" cy="410613"/>
              </a:xfrm>
              <a:custGeom>
                <a:avLst/>
                <a:gdLst/>
                <a:ahLst/>
                <a:cxnLst/>
                <a:rect l="0" t="0" r="0" b="0"/>
                <a:pathLst>
                  <a:path w="121558" h="410613">
                    <a:moveTo>
                      <a:pt x="58386" y="410612"/>
                    </a:moveTo>
                    <a:lnTo>
                      <a:pt x="43731" y="348519"/>
                    </a:lnTo>
                    <a:lnTo>
                      <a:pt x="37424" y="297135"/>
                    </a:lnTo>
                    <a:lnTo>
                      <a:pt x="26126" y="245044"/>
                    </a:lnTo>
                    <a:lnTo>
                      <a:pt x="18218" y="195023"/>
                    </a:lnTo>
                    <a:lnTo>
                      <a:pt x="9421" y="140082"/>
                    </a:lnTo>
                    <a:lnTo>
                      <a:pt x="3350" y="87289"/>
                    </a:lnTo>
                    <a:lnTo>
                      <a:pt x="0" y="64532"/>
                    </a:lnTo>
                    <a:lnTo>
                      <a:pt x="2411" y="42719"/>
                    </a:lnTo>
                    <a:lnTo>
                      <a:pt x="10501" y="24446"/>
                    </a:lnTo>
                    <a:lnTo>
                      <a:pt x="15934" y="16298"/>
                    </a:lnTo>
                    <a:lnTo>
                      <a:pt x="24236" y="10865"/>
                    </a:lnTo>
                    <a:lnTo>
                      <a:pt x="58276" y="3220"/>
                    </a:lnTo>
                    <a:lnTo>
                      <a:pt x="121557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3021349" y="4992482"/>
                <a:ext cx="157929" cy="1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1">
                    <a:moveTo>
                      <a:pt x="157928" y="0"/>
                    </a:moveTo>
                    <a:lnTo>
                      <a:pt x="108997" y="0"/>
                    </a:lnTo>
                    <a:lnTo>
                      <a:pt x="49866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3236859" y="5076709"/>
                <a:ext cx="5590" cy="157929"/>
              </a:xfrm>
              <a:custGeom>
                <a:avLst/>
                <a:gdLst/>
                <a:ahLst/>
                <a:cxnLst/>
                <a:rect l="0" t="0" r="0" b="0"/>
                <a:pathLst>
                  <a:path w="5590" h="157929">
                    <a:moveTo>
                      <a:pt x="5589" y="0"/>
                    </a:moveTo>
                    <a:lnTo>
                      <a:pt x="0" y="16768"/>
                    </a:lnTo>
                    <a:lnTo>
                      <a:pt x="4044" y="75446"/>
                    </a:lnTo>
                    <a:lnTo>
                      <a:pt x="5283" y="130197"/>
                    </a:lnTo>
                    <a:lnTo>
                      <a:pt x="5589" y="1579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>
                <a:off x="3242448" y="4960896"/>
                <a:ext cx="10529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">
                    <a:moveTo>
                      <a:pt x="10528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Freeform 138"/>
              <p:cNvSpPr/>
              <p:nvPr/>
            </p:nvSpPr>
            <p:spPr>
              <a:xfrm>
                <a:off x="3328754" y="4894865"/>
                <a:ext cx="82151" cy="329245"/>
              </a:xfrm>
              <a:custGeom>
                <a:avLst/>
                <a:gdLst/>
                <a:ahLst/>
                <a:cxnLst/>
                <a:rect l="0" t="0" r="0" b="0"/>
                <a:pathLst>
                  <a:path w="82151" h="329245">
                    <a:moveTo>
                      <a:pt x="61093" y="329244"/>
                    </a:moveTo>
                    <a:lnTo>
                      <a:pt x="57973" y="286552"/>
                    </a:lnTo>
                    <a:lnTo>
                      <a:pt x="39762" y="223908"/>
                    </a:lnTo>
                    <a:lnTo>
                      <a:pt x="22452" y="161734"/>
                    </a:lnTo>
                    <a:lnTo>
                      <a:pt x="8443" y="102656"/>
                    </a:lnTo>
                    <a:lnTo>
                      <a:pt x="0" y="50909"/>
                    </a:lnTo>
                    <a:lnTo>
                      <a:pt x="5085" y="29674"/>
                    </a:lnTo>
                    <a:lnTo>
                      <a:pt x="9716" y="20736"/>
                    </a:lnTo>
                    <a:lnTo>
                      <a:pt x="24221" y="7686"/>
                    </a:lnTo>
                    <a:lnTo>
                      <a:pt x="33002" y="2567"/>
                    </a:lnTo>
                    <a:lnTo>
                      <a:pt x="52117" y="0"/>
                    </a:lnTo>
                    <a:lnTo>
                      <a:pt x="82150" y="286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Freeform 139"/>
              <p:cNvSpPr/>
              <p:nvPr/>
            </p:nvSpPr>
            <p:spPr>
              <a:xfrm>
                <a:off x="3316147" y="5055653"/>
                <a:ext cx="105286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0529">
                    <a:moveTo>
                      <a:pt x="105285" y="0"/>
                    </a:moveTo>
                    <a:lnTo>
                      <a:pt x="62594" y="3119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Freeform 140"/>
              <p:cNvSpPr/>
              <p:nvPr/>
            </p:nvSpPr>
            <p:spPr>
              <a:xfrm>
                <a:off x="3526717" y="4908253"/>
                <a:ext cx="1" cy="242157"/>
              </a:xfrm>
              <a:custGeom>
                <a:avLst/>
                <a:gdLst/>
                <a:ahLst/>
                <a:cxnLst/>
                <a:rect l="0" t="0" r="0" b="0"/>
                <a:pathLst>
                  <a:path w="1" h="242157">
                    <a:moveTo>
                      <a:pt x="0" y="0"/>
                    </a:moveTo>
                    <a:lnTo>
                      <a:pt x="0" y="58617"/>
                    </a:lnTo>
                    <a:lnTo>
                      <a:pt x="0" y="112792"/>
                    </a:lnTo>
                    <a:lnTo>
                      <a:pt x="0" y="168553"/>
                    </a:lnTo>
                    <a:lnTo>
                      <a:pt x="0" y="207479"/>
                    </a:lnTo>
                    <a:lnTo>
                      <a:pt x="0" y="24215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 141"/>
              <p:cNvSpPr/>
              <p:nvPr/>
            </p:nvSpPr>
            <p:spPr>
              <a:xfrm>
                <a:off x="3453018" y="5024067"/>
                <a:ext cx="115814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31587">
                    <a:moveTo>
                      <a:pt x="115813" y="0"/>
                    </a:moveTo>
                    <a:lnTo>
                      <a:pt x="82191" y="2340"/>
                    </a:lnTo>
                    <a:lnTo>
                      <a:pt x="22406" y="23719"/>
                    </a:ln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 142"/>
              <p:cNvSpPr/>
              <p:nvPr/>
            </p:nvSpPr>
            <p:spPr>
              <a:xfrm>
                <a:off x="3632002" y="5034596"/>
                <a:ext cx="21058" cy="73700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73700">
                    <a:moveTo>
                      <a:pt x="0" y="0"/>
                    </a:moveTo>
                    <a:lnTo>
                      <a:pt x="18212" y="62967"/>
                    </a:lnTo>
                    <a:lnTo>
                      <a:pt x="21057" y="7369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Freeform 143"/>
              <p:cNvSpPr/>
              <p:nvPr/>
            </p:nvSpPr>
            <p:spPr>
              <a:xfrm>
                <a:off x="3663588" y="5118823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3610945" y="5003010"/>
                <a:ext cx="136872" cy="347441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347441">
                    <a:moveTo>
                      <a:pt x="136871" y="0"/>
                    </a:moveTo>
                    <a:lnTo>
                      <a:pt x="127295" y="24047"/>
                    </a:lnTo>
                    <a:lnTo>
                      <a:pt x="91884" y="84616"/>
                    </a:lnTo>
                    <a:lnTo>
                      <a:pt x="77268" y="132046"/>
                    </a:lnTo>
                    <a:lnTo>
                      <a:pt x="55080" y="194236"/>
                    </a:lnTo>
                    <a:lnTo>
                      <a:pt x="35416" y="251920"/>
                    </a:lnTo>
                    <a:lnTo>
                      <a:pt x="12001" y="310815"/>
                    </a:lnTo>
                    <a:lnTo>
                      <a:pt x="0" y="34744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Freeform 145"/>
              <p:cNvSpPr/>
              <p:nvPr/>
            </p:nvSpPr>
            <p:spPr>
              <a:xfrm>
                <a:off x="4027407" y="4834554"/>
                <a:ext cx="78379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78379" h="336913">
                    <a:moveTo>
                      <a:pt x="78378" y="336912"/>
                    </a:moveTo>
                    <a:lnTo>
                      <a:pt x="62737" y="310526"/>
                    </a:lnTo>
                    <a:lnTo>
                      <a:pt x="43534" y="253600"/>
                    </a:lnTo>
                    <a:lnTo>
                      <a:pt x="25768" y="193923"/>
                    </a:lnTo>
                    <a:lnTo>
                      <a:pt x="11704" y="139821"/>
                    </a:lnTo>
                    <a:lnTo>
                      <a:pt x="0" y="88104"/>
                    </a:lnTo>
                    <a:lnTo>
                      <a:pt x="1819" y="64894"/>
                    </a:lnTo>
                    <a:lnTo>
                      <a:pt x="15009" y="32096"/>
                    </a:lnTo>
                    <a:lnTo>
                      <a:pt x="30327" y="16995"/>
                    </a:lnTo>
                    <a:lnTo>
                      <a:pt x="52442" y="5035"/>
                    </a:lnTo>
                    <a:lnTo>
                      <a:pt x="67849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Freeform 146"/>
              <p:cNvSpPr/>
              <p:nvPr/>
            </p:nvSpPr>
            <p:spPr>
              <a:xfrm>
                <a:off x="4021557" y="4992482"/>
                <a:ext cx="105286" cy="21057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21057">
                    <a:moveTo>
                      <a:pt x="105285" y="0"/>
                    </a:moveTo>
                    <a:lnTo>
                      <a:pt x="44174" y="16788"/>
                    </a:lnTo>
                    <a:lnTo>
                      <a:pt x="0" y="2105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147"/>
              <p:cNvSpPr/>
              <p:nvPr/>
            </p:nvSpPr>
            <p:spPr>
              <a:xfrm>
                <a:off x="4221598" y="5024067"/>
                <a:ext cx="1" cy="136872"/>
              </a:xfrm>
              <a:custGeom>
                <a:avLst/>
                <a:gdLst/>
                <a:ahLst/>
                <a:cxnLst/>
                <a:rect l="0" t="0" r="0" b="0"/>
                <a:pathLst>
                  <a:path w="1" h="136872">
                    <a:moveTo>
                      <a:pt x="0" y="0"/>
                    </a:moveTo>
                    <a:lnTo>
                      <a:pt x="0" y="48931"/>
                    </a:lnTo>
                    <a:lnTo>
                      <a:pt x="0" y="108061"/>
                    </a:lnTo>
                    <a:lnTo>
                      <a:pt x="0" y="13687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Freeform 148"/>
              <p:cNvSpPr/>
              <p:nvPr/>
            </p:nvSpPr>
            <p:spPr>
              <a:xfrm>
                <a:off x="4221598" y="4929311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Freeform 149"/>
              <p:cNvSpPr/>
              <p:nvPr/>
            </p:nvSpPr>
            <p:spPr>
              <a:xfrm>
                <a:off x="4284769" y="4992482"/>
                <a:ext cx="52643" cy="141379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141379">
                    <a:moveTo>
                      <a:pt x="0" y="31585"/>
                    </a:moveTo>
                    <a:lnTo>
                      <a:pt x="3119" y="74276"/>
                    </a:lnTo>
                    <a:lnTo>
                      <a:pt x="9575" y="93843"/>
                    </a:lnTo>
                    <a:lnTo>
                      <a:pt x="33814" y="138367"/>
                    </a:lnTo>
                    <a:lnTo>
                      <a:pt x="37751" y="141378"/>
                    </a:lnTo>
                    <a:lnTo>
                      <a:pt x="41545" y="139875"/>
                    </a:lnTo>
                    <a:lnTo>
                      <a:pt x="45244" y="135364"/>
                    </a:lnTo>
                    <a:lnTo>
                      <a:pt x="50450" y="106658"/>
                    </a:lnTo>
                    <a:lnTo>
                      <a:pt x="52210" y="48971"/>
                    </a:lnTo>
                    <a:lnTo>
                      <a:pt x="52642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 150"/>
              <p:cNvSpPr/>
              <p:nvPr/>
            </p:nvSpPr>
            <p:spPr>
              <a:xfrm>
                <a:off x="4397738" y="4998468"/>
                <a:ext cx="100937" cy="183527"/>
              </a:xfrm>
              <a:custGeom>
                <a:avLst/>
                <a:gdLst/>
                <a:ahLst/>
                <a:cxnLst/>
                <a:rect l="0" t="0" r="0" b="0"/>
                <a:pathLst>
                  <a:path w="100937" h="183527">
                    <a:moveTo>
                      <a:pt x="44959" y="88770"/>
                    </a:moveTo>
                    <a:lnTo>
                      <a:pt x="69005" y="79195"/>
                    </a:lnTo>
                    <a:lnTo>
                      <a:pt x="83332" y="68527"/>
                    </a:lnTo>
                    <a:lnTo>
                      <a:pt x="98963" y="43778"/>
                    </a:lnTo>
                    <a:lnTo>
                      <a:pt x="100936" y="24320"/>
                    </a:lnTo>
                    <a:lnTo>
                      <a:pt x="99824" y="14218"/>
                    </a:lnTo>
                    <a:lnTo>
                      <a:pt x="94404" y="7483"/>
                    </a:lnTo>
                    <a:lnTo>
                      <a:pt x="75903" y="0"/>
                    </a:lnTo>
                    <a:lnTo>
                      <a:pt x="66758" y="344"/>
                    </a:lnTo>
                    <a:lnTo>
                      <a:pt x="50358" y="6966"/>
                    </a:lnTo>
                    <a:lnTo>
                      <a:pt x="27971" y="23848"/>
                    </a:lnTo>
                    <a:lnTo>
                      <a:pt x="12109" y="49257"/>
                    </a:lnTo>
                    <a:lnTo>
                      <a:pt x="0" y="79012"/>
                    </a:lnTo>
                    <a:lnTo>
                      <a:pt x="182" y="115645"/>
                    </a:lnTo>
                    <a:lnTo>
                      <a:pt x="13234" y="150545"/>
                    </a:lnTo>
                    <a:lnTo>
                      <a:pt x="28519" y="166139"/>
                    </a:lnTo>
                    <a:lnTo>
                      <a:pt x="45841" y="175799"/>
                    </a:lnTo>
                    <a:lnTo>
                      <a:pt x="76544" y="18352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Freeform 151"/>
              <p:cNvSpPr/>
              <p:nvPr/>
            </p:nvSpPr>
            <p:spPr>
              <a:xfrm>
                <a:off x="4854830" y="5005726"/>
                <a:ext cx="156406" cy="177592"/>
              </a:xfrm>
              <a:custGeom>
                <a:avLst/>
                <a:gdLst/>
                <a:ahLst/>
                <a:cxnLst/>
                <a:rect l="0" t="0" r="0" b="0"/>
                <a:pathLst>
                  <a:path w="156406" h="177592">
                    <a:moveTo>
                      <a:pt x="124820" y="60455"/>
                    </a:moveTo>
                    <a:lnTo>
                      <a:pt x="115244" y="36408"/>
                    </a:lnTo>
                    <a:lnTo>
                      <a:pt x="104576" y="22082"/>
                    </a:lnTo>
                    <a:lnTo>
                      <a:pt x="79827" y="6451"/>
                    </a:lnTo>
                    <a:lnTo>
                      <a:pt x="44679" y="0"/>
                    </a:lnTo>
                    <a:lnTo>
                      <a:pt x="33958" y="2604"/>
                    </a:lnTo>
                    <a:lnTo>
                      <a:pt x="15807" y="14856"/>
                    </a:lnTo>
                    <a:lnTo>
                      <a:pt x="6180" y="35120"/>
                    </a:lnTo>
                    <a:lnTo>
                      <a:pt x="0" y="86256"/>
                    </a:lnTo>
                    <a:lnTo>
                      <a:pt x="4518" y="127502"/>
                    </a:lnTo>
                    <a:lnTo>
                      <a:pt x="13251" y="149135"/>
                    </a:lnTo>
                    <a:lnTo>
                      <a:pt x="18855" y="158180"/>
                    </a:lnTo>
                    <a:lnTo>
                      <a:pt x="34440" y="171348"/>
                    </a:lnTo>
                    <a:lnTo>
                      <a:pt x="43510" y="176498"/>
                    </a:lnTo>
                    <a:lnTo>
                      <a:pt x="51896" y="177591"/>
                    </a:lnTo>
                    <a:lnTo>
                      <a:pt x="67453" y="172567"/>
                    </a:lnTo>
                    <a:lnTo>
                      <a:pt x="89365" y="150995"/>
                    </a:lnTo>
                    <a:lnTo>
                      <a:pt x="105086" y="122377"/>
                    </a:lnTo>
                    <a:lnTo>
                      <a:pt x="112473" y="82218"/>
                    </a:lnTo>
                    <a:lnTo>
                      <a:pt x="123707" y="131448"/>
                    </a:lnTo>
                    <a:lnTo>
                      <a:pt x="156405" y="17626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5032292" y="5015332"/>
                <a:ext cx="136872" cy="123961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23961">
                    <a:moveTo>
                      <a:pt x="0" y="40321"/>
                    </a:moveTo>
                    <a:lnTo>
                      <a:pt x="17959" y="95366"/>
                    </a:lnTo>
                    <a:lnTo>
                      <a:pt x="25858" y="123960"/>
                    </a:lnTo>
                    <a:lnTo>
                      <a:pt x="21633" y="72283"/>
                    </a:lnTo>
                    <a:lnTo>
                      <a:pt x="23568" y="33543"/>
                    </a:lnTo>
                    <a:lnTo>
                      <a:pt x="32312" y="10402"/>
                    </a:lnTo>
                    <a:lnTo>
                      <a:pt x="40259" y="3997"/>
                    </a:lnTo>
                    <a:lnTo>
                      <a:pt x="61567" y="0"/>
                    </a:lnTo>
                    <a:lnTo>
                      <a:pt x="80395" y="5243"/>
                    </a:lnTo>
                    <a:lnTo>
                      <a:pt x="88692" y="9916"/>
                    </a:lnTo>
                    <a:lnTo>
                      <a:pt x="101030" y="24468"/>
                    </a:lnTo>
                    <a:lnTo>
                      <a:pt x="125969" y="82891"/>
                    </a:lnTo>
                    <a:lnTo>
                      <a:pt x="136871" y="11402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Freeform 153"/>
              <p:cNvSpPr/>
              <p:nvPr/>
            </p:nvSpPr>
            <p:spPr>
              <a:xfrm>
                <a:off x="5229461" y="4800838"/>
                <a:ext cx="150273" cy="371066"/>
              </a:xfrm>
              <a:custGeom>
                <a:avLst/>
                <a:gdLst/>
                <a:ahLst/>
                <a:cxnLst/>
                <a:rect l="0" t="0" r="0" b="0"/>
                <a:pathLst>
                  <a:path w="150273" h="371066">
                    <a:moveTo>
                      <a:pt x="66044" y="191644"/>
                    </a:moveTo>
                    <a:lnTo>
                      <a:pt x="41997" y="201219"/>
                    </a:lnTo>
                    <a:lnTo>
                      <a:pt x="27670" y="211887"/>
                    </a:lnTo>
                    <a:lnTo>
                      <a:pt x="16623" y="230666"/>
                    </a:lnTo>
                    <a:lnTo>
                      <a:pt x="0" y="275261"/>
                    </a:lnTo>
                    <a:lnTo>
                      <a:pt x="202" y="312865"/>
                    </a:lnTo>
                    <a:lnTo>
                      <a:pt x="7671" y="348054"/>
                    </a:lnTo>
                    <a:lnTo>
                      <a:pt x="13090" y="356749"/>
                    </a:lnTo>
                    <a:lnTo>
                      <a:pt x="28471" y="369528"/>
                    </a:lnTo>
                    <a:lnTo>
                      <a:pt x="37486" y="371065"/>
                    </a:lnTo>
                    <a:lnTo>
                      <a:pt x="56861" y="366533"/>
                    </a:lnTo>
                    <a:lnTo>
                      <a:pt x="74051" y="353600"/>
                    </a:lnTo>
                    <a:lnTo>
                      <a:pt x="88320" y="336154"/>
                    </a:lnTo>
                    <a:lnTo>
                      <a:pt x="110904" y="280430"/>
                    </a:lnTo>
                    <a:lnTo>
                      <a:pt x="118319" y="227422"/>
                    </a:lnTo>
                    <a:lnTo>
                      <a:pt x="127549" y="165549"/>
                    </a:lnTo>
                    <a:lnTo>
                      <a:pt x="120481" y="110623"/>
                    </a:lnTo>
                    <a:lnTo>
                      <a:pt x="107819" y="54714"/>
                    </a:lnTo>
                    <a:lnTo>
                      <a:pt x="94053" y="4199"/>
                    </a:lnTo>
                    <a:lnTo>
                      <a:pt x="90566" y="0"/>
                    </a:lnTo>
                    <a:lnTo>
                      <a:pt x="87071" y="710"/>
                    </a:lnTo>
                    <a:lnTo>
                      <a:pt x="83571" y="4693"/>
                    </a:lnTo>
                    <a:lnTo>
                      <a:pt x="78646" y="32656"/>
                    </a:lnTo>
                    <a:lnTo>
                      <a:pt x="78152" y="91262"/>
                    </a:lnTo>
                    <a:lnTo>
                      <a:pt x="88106" y="152231"/>
                    </a:lnTo>
                    <a:lnTo>
                      <a:pt x="101338" y="209075"/>
                    </a:lnTo>
                    <a:lnTo>
                      <a:pt x="121832" y="264865"/>
                    </a:lnTo>
                    <a:lnTo>
                      <a:pt x="146504" y="319113"/>
                    </a:lnTo>
                    <a:lnTo>
                      <a:pt x="150272" y="32851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Freeform 154"/>
              <p:cNvSpPr/>
              <p:nvPr/>
            </p:nvSpPr>
            <p:spPr>
              <a:xfrm>
                <a:off x="5811401" y="4855611"/>
                <a:ext cx="10530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94799">
                    <a:moveTo>
                      <a:pt x="0" y="0"/>
                    </a:moveTo>
                    <a:lnTo>
                      <a:pt x="0" y="54144"/>
                    </a:lnTo>
                    <a:lnTo>
                      <a:pt x="7236" y="116964"/>
                    </a:lnTo>
                    <a:lnTo>
                      <a:pt x="9878" y="177479"/>
                    </a:lnTo>
                    <a:lnTo>
                      <a:pt x="10400" y="240428"/>
                    </a:lnTo>
                    <a:lnTo>
                      <a:pt x="10529" y="29479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Freeform 155"/>
              <p:cNvSpPr/>
              <p:nvPr/>
            </p:nvSpPr>
            <p:spPr>
              <a:xfrm>
                <a:off x="5650954" y="4939839"/>
                <a:ext cx="170977" cy="179775"/>
              </a:xfrm>
              <a:custGeom>
                <a:avLst/>
                <a:gdLst/>
                <a:ahLst/>
                <a:cxnLst/>
                <a:rect l="0" t="0" r="0" b="0"/>
                <a:pathLst>
                  <a:path w="170977" h="179775">
                    <a:moveTo>
                      <a:pt x="170976" y="84228"/>
                    </a:moveTo>
                    <a:lnTo>
                      <a:pt x="123537" y="113537"/>
                    </a:lnTo>
                    <a:lnTo>
                      <a:pt x="62637" y="168505"/>
                    </a:lnTo>
                    <a:lnTo>
                      <a:pt x="53127" y="175507"/>
                    </a:lnTo>
                    <a:lnTo>
                      <a:pt x="43277" y="179006"/>
                    </a:lnTo>
                    <a:lnTo>
                      <a:pt x="22974" y="179774"/>
                    </a:lnTo>
                    <a:lnTo>
                      <a:pt x="14986" y="176001"/>
                    </a:lnTo>
                    <a:lnTo>
                      <a:pt x="2991" y="162451"/>
                    </a:lnTo>
                    <a:lnTo>
                      <a:pt x="0" y="141610"/>
                    </a:lnTo>
                    <a:lnTo>
                      <a:pt x="2022" y="90103"/>
                    </a:lnTo>
                    <a:lnTo>
                      <a:pt x="10788" y="27146"/>
                    </a:lnTo>
                    <a:lnTo>
                      <a:pt x="13048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Freeform 156"/>
              <p:cNvSpPr/>
              <p:nvPr/>
            </p:nvSpPr>
            <p:spPr>
              <a:xfrm>
                <a:off x="5917137" y="4887197"/>
                <a:ext cx="153117" cy="301131"/>
              </a:xfrm>
              <a:custGeom>
                <a:avLst/>
                <a:gdLst/>
                <a:ahLst/>
                <a:cxnLst/>
                <a:rect l="0" t="0" r="0" b="0"/>
                <a:pathLst>
                  <a:path w="153117" h="301131">
                    <a:moveTo>
                      <a:pt x="52192" y="0"/>
                    </a:moveTo>
                    <a:lnTo>
                      <a:pt x="35424" y="11178"/>
                    </a:lnTo>
                    <a:lnTo>
                      <a:pt x="24072" y="32264"/>
                    </a:lnTo>
                    <a:lnTo>
                      <a:pt x="7253" y="93460"/>
                    </a:lnTo>
                    <a:lnTo>
                      <a:pt x="1832" y="144545"/>
                    </a:lnTo>
                    <a:lnTo>
                      <a:pt x="0" y="205803"/>
                    </a:lnTo>
                    <a:lnTo>
                      <a:pt x="2023" y="246462"/>
                    </a:lnTo>
                    <a:lnTo>
                      <a:pt x="10787" y="265906"/>
                    </a:lnTo>
                    <a:lnTo>
                      <a:pt x="28875" y="290006"/>
                    </a:lnTo>
                    <a:lnTo>
                      <a:pt x="48458" y="298517"/>
                    </a:lnTo>
                    <a:lnTo>
                      <a:pt x="71589" y="301130"/>
                    </a:lnTo>
                    <a:lnTo>
                      <a:pt x="93568" y="298392"/>
                    </a:lnTo>
                    <a:lnTo>
                      <a:pt x="111915" y="290156"/>
                    </a:lnTo>
                    <a:lnTo>
                      <a:pt x="142758" y="265805"/>
                    </a:lnTo>
                    <a:lnTo>
                      <a:pt x="150935" y="246037"/>
                    </a:lnTo>
                    <a:lnTo>
                      <a:pt x="153116" y="234214"/>
                    </a:lnTo>
                    <a:lnTo>
                      <a:pt x="149300" y="214839"/>
                    </a:lnTo>
                    <a:lnTo>
                      <a:pt x="145006" y="206397"/>
                    </a:lnTo>
                    <a:lnTo>
                      <a:pt x="137465" y="201939"/>
                    </a:lnTo>
                    <a:lnTo>
                      <a:pt x="116607" y="200105"/>
                    </a:lnTo>
                    <a:lnTo>
                      <a:pt x="84146" y="211239"/>
                    </a:lnTo>
                    <a:lnTo>
                      <a:pt x="52192" y="23162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Freeform 157"/>
              <p:cNvSpPr/>
              <p:nvPr/>
            </p:nvSpPr>
            <p:spPr>
              <a:xfrm>
                <a:off x="6274655" y="4908253"/>
                <a:ext cx="31587" cy="305328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305328">
                    <a:moveTo>
                      <a:pt x="0" y="0"/>
                    </a:moveTo>
                    <a:lnTo>
                      <a:pt x="3119" y="42692"/>
                    </a:lnTo>
                    <a:lnTo>
                      <a:pt x="9553" y="103239"/>
                    </a:lnTo>
                    <a:lnTo>
                      <a:pt x="15990" y="166569"/>
                    </a:lnTo>
                    <a:lnTo>
                      <a:pt x="23510" y="229184"/>
                    </a:lnTo>
                    <a:lnTo>
                      <a:pt x="30522" y="287674"/>
                    </a:lnTo>
                    <a:lnTo>
                      <a:pt x="31586" y="30532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Freeform 158"/>
              <p:cNvSpPr/>
              <p:nvPr/>
            </p:nvSpPr>
            <p:spPr>
              <a:xfrm>
                <a:off x="6243070" y="5034596"/>
                <a:ext cx="126342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126342" h="31586">
                    <a:moveTo>
                      <a:pt x="126341" y="0"/>
                    </a:moveTo>
                    <a:lnTo>
                      <a:pt x="83650" y="3119"/>
                    </a:lnTo>
                    <a:lnTo>
                      <a:pt x="26613" y="17958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Freeform 159"/>
              <p:cNvSpPr/>
              <p:nvPr/>
            </p:nvSpPr>
            <p:spPr>
              <a:xfrm>
                <a:off x="6379940" y="4939839"/>
                <a:ext cx="1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1" h="31587">
                    <a:moveTo>
                      <a:pt x="0" y="0"/>
                    </a:move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Freeform 160"/>
              <p:cNvSpPr/>
              <p:nvPr/>
            </p:nvSpPr>
            <p:spPr>
              <a:xfrm>
                <a:off x="6390468" y="5055653"/>
                <a:ext cx="115814" cy="115814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15814">
                    <a:moveTo>
                      <a:pt x="0" y="0"/>
                    </a:moveTo>
                    <a:lnTo>
                      <a:pt x="1" y="48930"/>
                    </a:lnTo>
                    <a:lnTo>
                      <a:pt x="6066" y="106919"/>
                    </a:lnTo>
                    <a:lnTo>
                      <a:pt x="5214" y="106374"/>
                    </a:lnTo>
                    <a:lnTo>
                      <a:pt x="3476" y="102501"/>
                    </a:lnTo>
                    <a:lnTo>
                      <a:pt x="6619" y="80283"/>
                    </a:lnTo>
                    <a:lnTo>
                      <a:pt x="14960" y="51474"/>
                    </a:lnTo>
                    <a:lnTo>
                      <a:pt x="20502" y="43674"/>
                    </a:lnTo>
                    <a:lnTo>
                      <a:pt x="36018" y="31889"/>
                    </a:lnTo>
                    <a:lnTo>
                      <a:pt x="43899" y="30618"/>
                    </a:lnTo>
                    <a:lnTo>
                      <a:pt x="51493" y="32110"/>
                    </a:lnTo>
                    <a:lnTo>
                      <a:pt x="73359" y="45389"/>
                    </a:lnTo>
                    <a:lnTo>
                      <a:pt x="86416" y="58777"/>
                    </a:lnTo>
                    <a:lnTo>
                      <a:pt x="115813" y="11581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Freeform 161"/>
              <p:cNvSpPr/>
              <p:nvPr/>
            </p:nvSpPr>
            <p:spPr>
              <a:xfrm>
                <a:off x="6369411" y="4960896"/>
                <a:ext cx="21059" cy="136872"/>
              </a:xfrm>
              <a:custGeom>
                <a:avLst/>
                <a:gdLst/>
                <a:ahLst/>
                <a:cxnLst/>
                <a:rect l="0" t="0" r="0" b="0"/>
                <a:pathLst>
                  <a:path w="21059" h="136872">
                    <a:moveTo>
                      <a:pt x="0" y="0"/>
                    </a:moveTo>
                    <a:lnTo>
                      <a:pt x="3120" y="42691"/>
                    </a:lnTo>
                    <a:lnTo>
                      <a:pt x="10723" y="100898"/>
                    </a:lnTo>
                    <a:lnTo>
                      <a:pt x="21058" y="13687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Freeform 162"/>
              <p:cNvSpPr/>
              <p:nvPr/>
            </p:nvSpPr>
            <p:spPr>
              <a:xfrm>
                <a:off x="6561755" y="5066181"/>
                <a:ext cx="110133" cy="139154"/>
              </a:xfrm>
              <a:custGeom>
                <a:avLst/>
                <a:gdLst/>
                <a:ahLst/>
                <a:cxnLst/>
                <a:rect l="0" t="0" r="0" b="0"/>
                <a:pathLst>
                  <a:path w="110133" h="139154">
                    <a:moveTo>
                      <a:pt x="91926" y="10528"/>
                    </a:moveTo>
                    <a:lnTo>
                      <a:pt x="75158" y="4939"/>
                    </a:lnTo>
                    <a:lnTo>
                      <a:pt x="57568" y="5315"/>
                    </a:lnTo>
                    <a:lnTo>
                      <a:pt x="39221" y="10551"/>
                    </a:lnTo>
                    <a:lnTo>
                      <a:pt x="23268" y="20677"/>
                    </a:lnTo>
                    <a:lnTo>
                      <a:pt x="11498" y="36096"/>
                    </a:lnTo>
                    <a:lnTo>
                      <a:pt x="3538" y="55817"/>
                    </a:lnTo>
                    <a:lnTo>
                      <a:pt x="0" y="80180"/>
                    </a:lnTo>
                    <a:lnTo>
                      <a:pt x="4667" y="103486"/>
                    </a:lnTo>
                    <a:lnTo>
                      <a:pt x="9187" y="114614"/>
                    </a:lnTo>
                    <a:lnTo>
                      <a:pt x="23567" y="130098"/>
                    </a:lnTo>
                    <a:lnTo>
                      <a:pt x="32316" y="135865"/>
                    </a:lnTo>
                    <a:lnTo>
                      <a:pt x="51394" y="139153"/>
                    </a:lnTo>
                    <a:lnTo>
                      <a:pt x="61396" y="138393"/>
                    </a:lnTo>
                    <a:lnTo>
                      <a:pt x="78748" y="131308"/>
                    </a:lnTo>
                    <a:lnTo>
                      <a:pt x="86650" y="126143"/>
                    </a:lnTo>
                    <a:lnTo>
                      <a:pt x="98550" y="111046"/>
                    </a:lnTo>
                    <a:lnTo>
                      <a:pt x="106568" y="91468"/>
                    </a:lnTo>
                    <a:lnTo>
                      <a:pt x="110132" y="67168"/>
                    </a:lnTo>
                    <a:lnTo>
                      <a:pt x="105476" y="47010"/>
                    </a:lnTo>
                    <a:lnTo>
                      <a:pt x="70869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4" name="Freeform 163"/>
              <p:cNvSpPr/>
              <p:nvPr/>
            </p:nvSpPr>
            <p:spPr>
              <a:xfrm>
                <a:off x="6737909" y="5045124"/>
                <a:ext cx="114663" cy="158279"/>
              </a:xfrm>
              <a:custGeom>
                <a:avLst/>
                <a:gdLst/>
                <a:ahLst/>
                <a:cxnLst/>
                <a:rect l="0" t="0" r="0" b="0"/>
                <a:pathLst>
                  <a:path w="114663" h="158279">
                    <a:moveTo>
                      <a:pt x="0" y="31585"/>
                    </a:moveTo>
                    <a:lnTo>
                      <a:pt x="0" y="80517"/>
                    </a:lnTo>
                    <a:lnTo>
                      <a:pt x="2340" y="108315"/>
                    </a:lnTo>
                    <a:lnTo>
                      <a:pt x="11179" y="128468"/>
                    </a:lnTo>
                    <a:lnTo>
                      <a:pt x="34897" y="152968"/>
                    </a:lnTo>
                    <a:lnTo>
                      <a:pt x="44322" y="156961"/>
                    </a:lnTo>
                    <a:lnTo>
                      <a:pt x="64153" y="158278"/>
                    </a:lnTo>
                    <a:lnTo>
                      <a:pt x="72014" y="154652"/>
                    </a:lnTo>
                    <a:lnTo>
                      <a:pt x="102709" y="119585"/>
                    </a:lnTo>
                    <a:lnTo>
                      <a:pt x="109989" y="99162"/>
                    </a:lnTo>
                    <a:lnTo>
                      <a:pt x="114662" y="47924"/>
                    </a:lnTo>
                    <a:lnTo>
                      <a:pt x="105285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Freeform 164"/>
              <p:cNvSpPr/>
              <p:nvPr/>
            </p:nvSpPr>
            <p:spPr>
              <a:xfrm>
                <a:off x="6916263" y="5003010"/>
                <a:ext cx="125287" cy="157929"/>
              </a:xfrm>
              <a:custGeom>
                <a:avLst/>
                <a:gdLst/>
                <a:ahLst/>
                <a:cxnLst/>
                <a:rect l="0" t="0" r="0" b="0"/>
                <a:pathLst>
                  <a:path w="125287" h="157929">
                    <a:moveTo>
                      <a:pt x="74330" y="0"/>
                    </a:moveTo>
                    <a:lnTo>
                      <a:pt x="51973" y="0"/>
                    </a:lnTo>
                    <a:lnTo>
                      <a:pt x="34758" y="6239"/>
                    </a:lnTo>
                    <a:lnTo>
                      <a:pt x="4642" y="29308"/>
                    </a:lnTo>
                    <a:lnTo>
                      <a:pt x="965" y="37087"/>
                    </a:lnTo>
                    <a:lnTo>
                      <a:pt x="0" y="55087"/>
                    </a:lnTo>
                    <a:lnTo>
                      <a:pt x="3720" y="62461"/>
                    </a:lnTo>
                    <a:lnTo>
                      <a:pt x="17212" y="73774"/>
                    </a:lnTo>
                    <a:lnTo>
                      <a:pt x="25723" y="76089"/>
                    </a:lnTo>
                    <a:lnTo>
                      <a:pt x="80451" y="79835"/>
                    </a:lnTo>
                    <a:lnTo>
                      <a:pt x="115138" y="88516"/>
                    </a:lnTo>
                    <a:lnTo>
                      <a:pt x="121422" y="94106"/>
                    </a:lnTo>
                    <a:lnTo>
                      <a:pt x="124442" y="101342"/>
                    </a:lnTo>
                    <a:lnTo>
                      <a:pt x="125286" y="109675"/>
                    </a:lnTo>
                    <a:lnTo>
                      <a:pt x="122339" y="117570"/>
                    </a:lnTo>
                    <a:lnTo>
                      <a:pt x="109705" y="132582"/>
                    </a:lnTo>
                    <a:lnTo>
                      <a:pt x="82862" y="148598"/>
                    </a:lnTo>
                    <a:lnTo>
                      <a:pt x="53273" y="1579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4" name="Group 173"/>
            <p:cNvGrpSpPr/>
            <p:nvPr/>
          </p:nvGrpSpPr>
          <p:grpSpPr>
            <a:xfrm>
              <a:off x="7070690" y="4802969"/>
              <a:ext cx="1017308" cy="375849"/>
              <a:chOff x="7070690" y="4802969"/>
              <a:chExt cx="1017308" cy="375849"/>
            </a:xfrm>
          </p:grpSpPr>
          <p:sp>
            <p:nvSpPr>
              <p:cNvPr id="167" name="Freeform 166"/>
              <p:cNvSpPr/>
              <p:nvPr/>
            </p:nvSpPr>
            <p:spPr>
              <a:xfrm>
                <a:off x="7070690" y="5030418"/>
                <a:ext cx="172588" cy="132455"/>
              </a:xfrm>
              <a:custGeom>
                <a:avLst/>
                <a:gdLst/>
                <a:ahLst/>
                <a:cxnLst/>
                <a:rect l="0" t="0" r="0" b="0"/>
                <a:pathLst>
                  <a:path w="172588" h="132455">
                    <a:moveTo>
                      <a:pt x="141002" y="35763"/>
                    </a:moveTo>
                    <a:lnTo>
                      <a:pt x="123021" y="20122"/>
                    </a:lnTo>
                    <a:lnTo>
                      <a:pt x="76849" y="919"/>
                    </a:lnTo>
                    <a:lnTo>
                      <a:pt x="56338" y="0"/>
                    </a:lnTo>
                    <a:lnTo>
                      <a:pt x="45954" y="1392"/>
                    </a:lnTo>
                    <a:lnTo>
                      <a:pt x="37862" y="5830"/>
                    </a:lnTo>
                    <a:lnTo>
                      <a:pt x="25752" y="20120"/>
                    </a:lnTo>
                    <a:lnTo>
                      <a:pt x="979" y="78352"/>
                    </a:lnTo>
                    <a:lnTo>
                      <a:pt x="0" y="99145"/>
                    </a:lnTo>
                    <a:lnTo>
                      <a:pt x="1378" y="109603"/>
                    </a:lnTo>
                    <a:lnTo>
                      <a:pt x="5805" y="117745"/>
                    </a:lnTo>
                    <a:lnTo>
                      <a:pt x="20083" y="129911"/>
                    </a:lnTo>
                    <a:lnTo>
                      <a:pt x="28803" y="132454"/>
                    </a:lnTo>
                    <a:lnTo>
                      <a:pt x="47852" y="132159"/>
                    </a:lnTo>
                    <a:lnTo>
                      <a:pt x="64896" y="121889"/>
                    </a:lnTo>
                    <a:lnTo>
                      <a:pt x="79101" y="105627"/>
                    </a:lnTo>
                    <a:lnTo>
                      <a:pt x="89314" y="86701"/>
                    </a:lnTo>
                    <a:lnTo>
                      <a:pt x="96051" y="50726"/>
                    </a:lnTo>
                    <a:lnTo>
                      <a:pt x="98166" y="46908"/>
                    </a:lnTo>
                    <a:lnTo>
                      <a:pt x="100746" y="49042"/>
                    </a:lnTo>
                    <a:lnTo>
                      <a:pt x="119019" y="88985"/>
                    </a:lnTo>
                    <a:lnTo>
                      <a:pt x="134741" y="104651"/>
                    </a:lnTo>
                    <a:lnTo>
                      <a:pt x="150307" y="113173"/>
                    </a:lnTo>
                    <a:lnTo>
                      <a:pt x="172587" y="11999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Freeform 167"/>
              <p:cNvSpPr/>
              <p:nvPr/>
            </p:nvSpPr>
            <p:spPr>
              <a:xfrm>
                <a:off x="7264334" y="5039838"/>
                <a:ext cx="137690" cy="121101"/>
              </a:xfrm>
              <a:custGeom>
                <a:avLst/>
                <a:gdLst/>
                <a:ahLst/>
                <a:cxnLst/>
                <a:rect l="0" t="0" r="0" b="0"/>
                <a:pathLst>
                  <a:path w="137690" h="121101">
                    <a:moveTo>
                      <a:pt x="0" y="36871"/>
                    </a:moveTo>
                    <a:lnTo>
                      <a:pt x="17958" y="90746"/>
                    </a:lnTo>
                    <a:lnTo>
                      <a:pt x="25858" y="114446"/>
                    </a:lnTo>
                    <a:lnTo>
                      <a:pt x="23000" y="101190"/>
                    </a:lnTo>
                    <a:lnTo>
                      <a:pt x="24560" y="55382"/>
                    </a:lnTo>
                    <a:lnTo>
                      <a:pt x="30802" y="31061"/>
                    </a:lnTo>
                    <a:lnTo>
                      <a:pt x="41376" y="12452"/>
                    </a:lnTo>
                    <a:lnTo>
                      <a:pt x="49811" y="6554"/>
                    </a:lnTo>
                    <a:lnTo>
                      <a:pt x="71661" y="0"/>
                    </a:lnTo>
                    <a:lnTo>
                      <a:pt x="81699" y="592"/>
                    </a:lnTo>
                    <a:lnTo>
                      <a:pt x="99092" y="7489"/>
                    </a:lnTo>
                    <a:lnTo>
                      <a:pt x="111501" y="21473"/>
                    </a:lnTo>
                    <a:lnTo>
                      <a:pt x="137689" y="69202"/>
                    </a:lnTo>
                    <a:lnTo>
                      <a:pt x="136870" y="1211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Freeform 168"/>
              <p:cNvSpPr/>
              <p:nvPr/>
            </p:nvSpPr>
            <p:spPr>
              <a:xfrm>
                <a:off x="7412412" y="4882597"/>
                <a:ext cx="94078" cy="296221"/>
              </a:xfrm>
              <a:custGeom>
                <a:avLst/>
                <a:gdLst/>
                <a:ahLst/>
                <a:cxnLst/>
                <a:rect l="0" t="0" r="0" b="0"/>
                <a:pathLst>
                  <a:path w="94078" h="296221">
                    <a:moveTo>
                      <a:pt x="94077" y="162527"/>
                    </a:moveTo>
                    <a:lnTo>
                      <a:pt x="76096" y="146886"/>
                    </a:lnTo>
                    <a:lnTo>
                      <a:pt x="59180" y="138808"/>
                    </a:lnTo>
                    <a:lnTo>
                      <a:pt x="50925" y="139695"/>
                    </a:lnTo>
                    <a:lnTo>
                      <a:pt x="35514" y="150040"/>
                    </a:lnTo>
                    <a:lnTo>
                      <a:pt x="19273" y="175595"/>
                    </a:lnTo>
                    <a:lnTo>
                      <a:pt x="4476" y="216841"/>
                    </a:lnTo>
                    <a:lnTo>
                      <a:pt x="340" y="268835"/>
                    </a:lnTo>
                    <a:lnTo>
                      <a:pt x="0" y="282532"/>
                    </a:lnTo>
                    <a:lnTo>
                      <a:pt x="3283" y="290493"/>
                    </a:lnTo>
                    <a:lnTo>
                      <a:pt x="8981" y="294631"/>
                    </a:lnTo>
                    <a:lnTo>
                      <a:pt x="16290" y="296220"/>
                    </a:lnTo>
                    <a:lnTo>
                      <a:pt x="22331" y="293769"/>
                    </a:lnTo>
                    <a:lnTo>
                      <a:pt x="32165" y="281688"/>
                    </a:lnTo>
                    <a:lnTo>
                      <a:pt x="60865" y="225068"/>
                    </a:lnTo>
                    <a:lnTo>
                      <a:pt x="75008" y="193926"/>
                    </a:lnTo>
                    <a:lnTo>
                      <a:pt x="85544" y="133112"/>
                    </a:lnTo>
                    <a:lnTo>
                      <a:pt x="92391" y="83667"/>
                    </a:lnTo>
                    <a:lnTo>
                      <a:pt x="85339" y="30010"/>
                    </a:lnTo>
                    <a:lnTo>
                      <a:pt x="79275" y="6534"/>
                    </a:lnTo>
                    <a:lnTo>
                      <a:pt x="74851" y="1210"/>
                    </a:lnTo>
                    <a:lnTo>
                      <a:pt x="69561" y="0"/>
                    </a:lnTo>
                    <a:lnTo>
                      <a:pt x="63696" y="1533"/>
                    </a:lnTo>
                    <a:lnTo>
                      <a:pt x="59785" y="7235"/>
                    </a:lnTo>
                    <a:lnTo>
                      <a:pt x="55439" y="26048"/>
                    </a:lnTo>
                    <a:lnTo>
                      <a:pt x="59886" y="84659"/>
                    </a:lnTo>
                    <a:lnTo>
                      <a:pt x="62889" y="135296"/>
                    </a:lnTo>
                    <a:lnTo>
                      <a:pt x="70669" y="186174"/>
                    </a:lnTo>
                    <a:lnTo>
                      <a:pt x="83778" y="239641"/>
                    </a:lnTo>
                    <a:lnTo>
                      <a:pt x="94077" y="26781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Freeform 169"/>
              <p:cNvSpPr/>
              <p:nvPr/>
            </p:nvSpPr>
            <p:spPr>
              <a:xfrm>
                <a:off x="7653888" y="4897725"/>
                <a:ext cx="10530" cy="231628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31628">
                    <a:moveTo>
                      <a:pt x="0" y="0"/>
                    </a:moveTo>
                    <a:lnTo>
                      <a:pt x="0" y="58617"/>
                    </a:lnTo>
                    <a:lnTo>
                      <a:pt x="6066" y="112791"/>
                    </a:lnTo>
                    <a:lnTo>
                      <a:pt x="4665" y="165433"/>
                    </a:lnTo>
                    <a:lnTo>
                      <a:pt x="8791" y="199146"/>
                    </a:lnTo>
                    <a:lnTo>
                      <a:pt x="10529" y="23162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Freeform 170"/>
              <p:cNvSpPr/>
              <p:nvPr/>
            </p:nvSpPr>
            <p:spPr>
              <a:xfrm>
                <a:off x="7548603" y="4939839"/>
                <a:ext cx="157929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84229">
                    <a:moveTo>
                      <a:pt x="157928" y="0"/>
                    </a:moveTo>
                    <a:lnTo>
                      <a:pt x="123031" y="29308"/>
                    </a:lnTo>
                    <a:lnTo>
                      <a:pt x="62882" y="61233"/>
                    </a:lnTo>
                    <a:lnTo>
                      <a:pt x="16730" y="80391"/>
                    </a:lnTo>
                    <a:lnTo>
                      <a:pt x="0" y="842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Freeform 171"/>
              <p:cNvSpPr/>
              <p:nvPr/>
            </p:nvSpPr>
            <p:spPr>
              <a:xfrm>
                <a:off x="7706531" y="4802969"/>
                <a:ext cx="168457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294799">
                    <a:moveTo>
                      <a:pt x="0" y="0"/>
                    </a:moveTo>
                    <a:lnTo>
                      <a:pt x="11452" y="57264"/>
                    </a:lnTo>
                    <a:lnTo>
                      <a:pt x="18211" y="106654"/>
                    </a:lnTo>
                    <a:lnTo>
                      <a:pt x="23333" y="155213"/>
                    </a:lnTo>
                    <a:lnTo>
                      <a:pt x="32260" y="202356"/>
                    </a:lnTo>
                    <a:lnTo>
                      <a:pt x="39194" y="253370"/>
                    </a:lnTo>
                    <a:lnTo>
                      <a:pt x="40817" y="277555"/>
                    </a:lnTo>
                    <a:lnTo>
                      <a:pt x="41249" y="277453"/>
                    </a:lnTo>
                    <a:lnTo>
                      <a:pt x="43170" y="225400"/>
                    </a:lnTo>
                    <a:lnTo>
                      <a:pt x="51655" y="191957"/>
                    </a:lnTo>
                    <a:lnTo>
                      <a:pt x="62342" y="174611"/>
                    </a:lnTo>
                    <a:lnTo>
                      <a:pt x="69637" y="170220"/>
                    </a:lnTo>
                    <a:lnTo>
                      <a:pt x="87102" y="168460"/>
                    </a:lnTo>
                    <a:lnTo>
                      <a:pt x="95502" y="171968"/>
                    </a:lnTo>
                    <a:lnTo>
                      <a:pt x="111076" y="185224"/>
                    </a:lnTo>
                    <a:lnTo>
                      <a:pt x="145245" y="242703"/>
                    </a:lnTo>
                    <a:lnTo>
                      <a:pt x="168456" y="29479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Freeform 172"/>
              <p:cNvSpPr/>
              <p:nvPr/>
            </p:nvSpPr>
            <p:spPr>
              <a:xfrm>
                <a:off x="7940606" y="4871079"/>
                <a:ext cx="147392" cy="237217"/>
              </a:xfrm>
              <a:custGeom>
                <a:avLst/>
                <a:gdLst/>
                <a:ahLst/>
                <a:cxnLst/>
                <a:rect l="0" t="0" r="0" b="0"/>
                <a:pathLst>
                  <a:path w="147392" h="237217">
                    <a:moveTo>
                      <a:pt x="102837" y="5589"/>
                    </a:moveTo>
                    <a:lnTo>
                      <a:pt x="86069" y="0"/>
                    </a:lnTo>
                    <a:lnTo>
                      <a:pt x="68478" y="375"/>
                    </a:lnTo>
                    <a:lnTo>
                      <a:pt x="48962" y="5612"/>
                    </a:lnTo>
                    <a:lnTo>
                      <a:pt x="10956" y="28037"/>
                    </a:lnTo>
                    <a:lnTo>
                      <a:pt x="2978" y="34592"/>
                    </a:lnTo>
                    <a:lnTo>
                      <a:pt x="0" y="41302"/>
                    </a:lnTo>
                    <a:lnTo>
                      <a:pt x="354" y="48115"/>
                    </a:lnTo>
                    <a:lnTo>
                      <a:pt x="2930" y="54997"/>
                    </a:lnTo>
                    <a:lnTo>
                      <a:pt x="9325" y="59585"/>
                    </a:lnTo>
                    <a:lnTo>
                      <a:pt x="71207" y="76360"/>
                    </a:lnTo>
                    <a:lnTo>
                      <a:pt x="123888" y="98992"/>
                    </a:lnTo>
                    <a:lnTo>
                      <a:pt x="138710" y="114952"/>
                    </a:lnTo>
                    <a:lnTo>
                      <a:pt x="144299" y="124121"/>
                    </a:lnTo>
                    <a:lnTo>
                      <a:pt x="147391" y="143668"/>
                    </a:lnTo>
                    <a:lnTo>
                      <a:pt x="143696" y="164053"/>
                    </a:lnTo>
                    <a:lnTo>
                      <a:pt x="134255" y="184812"/>
                    </a:lnTo>
                    <a:lnTo>
                      <a:pt x="116020" y="202617"/>
                    </a:lnTo>
                    <a:lnTo>
                      <a:pt x="79447" y="222675"/>
                    </a:lnTo>
                    <a:lnTo>
                      <a:pt x="39666" y="23721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78" name="Group 177"/>
          <p:cNvGrpSpPr/>
          <p:nvPr/>
        </p:nvGrpSpPr>
        <p:grpSpPr>
          <a:xfrm>
            <a:off x="4847946" y="2811108"/>
            <a:ext cx="184676" cy="747525"/>
            <a:chOff x="4847946" y="2811108"/>
            <a:chExt cx="184676" cy="747525"/>
          </a:xfrm>
        </p:grpSpPr>
        <p:sp>
          <p:nvSpPr>
            <p:cNvPr id="176" name="Freeform 175"/>
            <p:cNvSpPr/>
            <p:nvPr/>
          </p:nvSpPr>
          <p:spPr>
            <a:xfrm>
              <a:off x="4847946" y="2811108"/>
              <a:ext cx="184676" cy="128697"/>
            </a:xfrm>
            <a:custGeom>
              <a:avLst/>
              <a:gdLst/>
              <a:ahLst/>
              <a:cxnLst/>
              <a:rect l="0" t="0" r="0" b="0"/>
              <a:pathLst>
                <a:path w="184676" h="128697">
                  <a:moveTo>
                    <a:pt x="26748" y="0"/>
                  </a:moveTo>
                  <a:lnTo>
                    <a:pt x="9959" y="62281"/>
                  </a:lnTo>
                  <a:lnTo>
                    <a:pt x="664" y="124608"/>
                  </a:lnTo>
                  <a:lnTo>
                    <a:pt x="0" y="128696"/>
                  </a:lnTo>
                  <a:lnTo>
                    <a:pt x="727" y="127911"/>
                  </a:lnTo>
                  <a:lnTo>
                    <a:pt x="2382" y="123879"/>
                  </a:lnTo>
                  <a:lnTo>
                    <a:pt x="10989" y="63494"/>
                  </a:lnTo>
                  <a:lnTo>
                    <a:pt x="14670" y="26092"/>
                  </a:lnTo>
                  <a:lnTo>
                    <a:pt x="19866" y="18565"/>
                  </a:lnTo>
                  <a:lnTo>
                    <a:pt x="28009" y="14716"/>
                  </a:lnTo>
                  <a:lnTo>
                    <a:pt x="48365" y="13560"/>
                  </a:lnTo>
                  <a:lnTo>
                    <a:pt x="69111" y="16945"/>
                  </a:lnTo>
                  <a:lnTo>
                    <a:pt x="86910" y="25469"/>
                  </a:lnTo>
                  <a:lnTo>
                    <a:pt x="143221" y="55225"/>
                  </a:lnTo>
                  <a:lnTo>
                    <a:pt x="184675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885223" y="2832165"/>
              <a:ext cx="147399" cy="726468"/>
            </a:xfrm>
            <a:custGeom>
              <a:avLst/>
              <a:gdLst/>
              <a:ahLst/>
              <a:cxnLst/>
              <a:rect l="0" t="0" r="0" b="0"/>
              <a:pathLst>
                <a:path w="147399" h="726468">
                  <a:moveTo>
                    <a:pt x="0" y="0"/>
                  </a:moveTo>
                  <a:lnTo>
                    <a:pt x="29308" y="34898"/>
                  </a:lnTo>
                  <a:lnTo>
                    <a:pt x="55644" y="95048"/>
                  </a:lnTo>
                  <a:lnTo>
                    <a:pt x="82753" y="157953"/>
                  </a:lnTo>
                  <a:lnTo>
                    <a:pt x="108357" y="221101"/>
                  </a:lnTo>
                  <a:lnTo>
                    <a:pt x="123164" y="276861"/>
                  </a:lnTo>
                  <a:lnTo>
                    <a:pt x="125714" y="330510"/>
                  </a:lnTo>
                  <a:lnTo>
                    <a:pt x="126218" y="386167"/>
                  </a:lnTo>
                  <a:lnTo>
                    <a:pt x="126317" y="442221"/>
                  </a:lnTo>
                  <a:lnTo>
                    <a:pt x="119103" y="505155"/>
                  </a:lnTo>
                  <a:lnTo>
                    <a:pt x="110657" y="566894"/>
                  </a:lnTo>
                  <a:lnTo>
                    <a:pt x="106345" y="618734"/>
                  </a:lnTo>
                  <a:lnTo>
                    <a:pt x="107938" y="657761"/>
                  </a:lnTo>
                  <a:lnTo>
                    <a:pt x="132823" y="713021"/>
                  </a:lnTo>
                  <a:lnTo>
                    <a:pt x="147398" y="7264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4600953" y="3437229"/>
            <a:ext cx="855273" cy="679414"/>
            <a:chOff x="4600953" y="3437229"/>
            <a:chExt cx="855273" cy="679414"/>
          </a:xfrm>
        </p:grpSpPr>
        <p:sp>
          <p:nvSpPr>
            <p:cNvPr id="179" name="Freeform 178"/>
            <p:cNvSpPr/>
            <p:nvPr/>
          </p:nvSpPr>
          <p:spPr>
            <a:xfrm>
              <a:off x="4716767" y="3990300"/>
              <a:ext cx="84228" cy="126343"/>
            </a:xfrm>
            <a:custGeom>
              <a:avLst/>
              <a:gdLst/>
              <a:ahLst/>
              <a:cxnLst/>
              <a:rect l="0" t="0" r="0" b="0"/>
              <a:pathLst>
                <a:path w="84228" h="126343">
                  <a:moveTo>
                    <a:pt x="0" y="0"/>
                  </a:moveTo>
                  <a:lnTo>
                    <a:pt x="20243" y="43963"/>
                  </a:lnTo>
                  <a:lnTo>
                    <a:pt x="65668" y="104029"/>
                  </a:lnTo>
                  <a:lnTo>
                    <a:pt x="8422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600953" y="3906072"/>
              <a:ext cx="200042" cy="147400"/>
            </a:xfrm>
            <a:custGeom>
              <a:avLst/>
              <a:gdLst/>
              <a:ahLst/>
              <a:cxnLst/>
              <a:rect l="0" t="0" r="0" b="0"/>
              <a:pathLst>
                <a:path w="200042" h="147400">
                  <a:moveTo>
                    <a:pt x="200041" y="0"/>
                  </a:moveTo>
                  <a:lnTo>
                    <a:pt x="175995" y="9575"/>
                  </a:lnTo>
                  <a:lnTo>
                    <a:pt x="118039" y="52998"/>
                  </a:lnTo>
                  <a:lnTo>
                    <a:pt x="57746" y="10738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835247" y="3904970"/>
              <a:ext cx="102619" cy="123008"/>
            </a:xfrm>
            <a:custGeom>
              <a:avLst/>
              <a:gdLst/>
              <a:ahLst/>
              <a:cxnLst/>
              <a:rect l="0" t="0" r="0" b="0"/>
              <a:pathLst>
                <a:path w="102619" h="123008">
                  <a:moveTo>
                    <a:pt x="39447" y="64273"/>
                  </a:moveTo>
                  <a:lnTo>
                    <a:pt x="54101" y="20310"/>
                  </a:lnTo>
                  <a:lnTo>
                    <a:pt x="52726" y="12738"/>
                  </a:lnTo>
                  <a:lnTo>
                    <a:pt x="48300" y="6519"/>
                  </a:lnTo>
                  <a:lnTo>
                    <a:pt x="41839" y="1204"/>
                  </a:lnTo>
                  <a:lnTo>
                    <a:pt x="35193" y="0"/>
                  </a:lnTo>
                  <a:lnTo>
                    <a:pt x="28422" y="1538"/>
                  </a:lnTo>
                  <a:lnTo>
                    <a:pt x="21568" y="4902"/>
                  </a:lnTo>
                  <a:lnTo>
                    <a:pt x="10834" y="17999"/>
                  </a:lnTo>
                  <a:lnTo>
                    <a:pt x="3334" y="36688"/>
                  </a:lnTo>
                  <a:lnTo>
                    <a:pt x="0" y="60592"/>
                  </a:lnTo>
                  <a:lnTo>
                    <a:pt x="4757" y="80574"/>
                  </a:lnTo>
                  <a:lnTo>
                    <a:pt x="26875" y="112467"/>
                  </a:lnTo>
                  <a:lnTo>
                    <a:pt x="46338" y="120788"/>
                  </a:lnTo>
                  <a:lnTo>
                    <a:pt x="58079" y="123007"/>
                  </a:lnTo>
                  <a:lnTo>
                    <a:pt x="68246" y="122146"/>
                  </a:lnTo>
                  <a:lnTo>
                    <a:pt x="102618" y="1063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948394" y="3808843"/>
              <a:ext cx="147399" cy="127889"/>
            </a:xfrm>
            <a:custGeom>
              <a:avLst/>
              <a:gdLst/>
              <a:ahLst/>
              <a:cxnLst/>
              <a:rect l="0" t="0" r="0" b="0"/>
              <a:pathLst>
                <a:path w="147399" h="127889">
                  <a:moveTo>
                    <a:pt x="0" y="76172"/>
                  </a:moveTo>
                  <a:lnTo>
                    <a:pt x="55087" y="125670"/>
                  </a:lnTo>
                  <a:lnTo>
                    <a:pt x="58951" y="127888"/>
                  </a:lnTo>
                  <a:lnTo>
                    <a:pt x="59188" y="127027"/>
                  </a:lnTo>
                  <a:lnTo>
                    <a:pt x="13270" y="64399"/>
                  </a:lnTo>
                  <a:lnTo>
                    <a:pt x="8846" y="54285"/>
                  </a:lnTo>
                  <a:lnTo>
                    <a:pt x="8237" y="44034"/>
                  </a:lnTo>
                  <a:lnTo>
                    <a:pt x="13799" y="23284"/>
                  </a:lnTo>
                  <a:lnTo>
                    <a:pt x="27190" y="8603"/>
                  </a:lnTo>
                  <a:lnTo>
                    <a:pt x="35674" y="3050"/>
                  </a:lnTo>
                  <a:lnTo>
                    <a:pt x="54459" y="0"/>
                  </a:lnTo>
                  <a:lnTo>
                    <a:pt x="64382" y="824"/>
                  </a:lnTo>
                  <a:lnTo>
                    <a:pt x="81647" y="7979"/>
                  </a:lnTo>
                  <a:lnTo>
                    <a:pt x="126115" y="41951"/>
                  </a:lnTo>
                  <a:lnTo>
                    <a:pt x="147398" y="55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064207" y="3653388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0" y="0"/>
                  </a:moveTo>
                  <a:lnTo>
                    <a:pt x="42661" y="55660"/>
                  </a:lnTo>
                  <a:lnTo>
                    <a:pt x="95948" y="117860"/>
                  </a:lnTo>
                  <a:lnTo>
                    <a:pt x="105285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085264" y="3663917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84228" y="0"/>
                  </a:moveTo>
                  <a:lnTo>
                    <a:pt x="20894" y="6333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5085264" y="3578212"/>
              <a:ext cx="252685" cy="114958"/>
            </a:xfrm>
            <a:custGeom>
              <a:avLst/>
              <a:gdLst/>
              <a:ahLst/>
              <a:cxnLst/>
              <a:rect l="0" t="0" r="0" b="0"/>
              <a:pathLst>
                <a:path w="252685" h="114958">
                  <a:moveTo>
                    <a:pt x="0" y="1477"/>
                  </a:moveTo>
                  <a:lnTo>
                    <a:pt x="55087" y="50975"/>
                  </a:lnTo>
                  <a:lnTo>
                    <a:pt x="118080" y="99764"/>
                  </a:lnTo>
                  <a:lnTo>
                    <a:pt x="132808" y="113790"/>
                  </a:lnTo>
                  <a:lnTo>
                    <a:pt x="136502" y="114957"/>
                  </a:lnTo>
                  <a:lnTo>
                    <a:pt x="137795" y="112225"/>
                  </a:lnTo>
                  <a:lnTo>
                    <a:pt x="128618" y="60159"/>
                  </a:lnTo>
                  <a:lnTo>
                    <a:pt x="127860" y="47617"/>
                  </a:lnTo>
                  <a:lnTo>
                    <a:pt x="133256" y="27443"/>
                  </a:lnTo>
                  <a:lnTo>
                    <a:pt x="137970" y="18787"/>
                  </a:lnTo>
                  <a:lnTo>
                    <a:pt x="152567" y="6051"/>
                  </a:lnTo>
                  <a:lnTo>
                    <a:pt x="161373" y="1017"/>
                  </a:lnTo>
                  <a:lnTo>
                    <a:pt x="169583" y="0"/>
                  </a:lnTo>
                  <a:lnTo>
                    <a:pt x="184944" y="5110"/>
                  </a:lnTo>
                  <a:lnTo>
                    <a:pt x="245753" y="48159"/>
                  </a:lnTo>
                  <a:lnTo>
                    <a:pt x="252684" y="541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303028" y="3437229"/>
              <a:ext cx="153198" cy="142461"/>
            </a:xfrm>
            <a:custGeom>
              <a:avLst/>
              <a:gdLst/>
              <a:ahLst/>
              <a:cxnLst/>
              <a:rect l="0" t="0" r="0" b="0"/>
              <a:pathLst>
                <a:path w="153198" h="142461">
                  <a:moveTo>
                    <a:pt x="55977" y="5589"/>
                  </a:moveTo>
                  <a:lnTo>
                    <a:pt x="39209" y="0"/>
                  </a:lnTo>
                  <a:lnTo>
                    <a:pt x="31930" y="693"/>
                  </a:lnTo>
                  <a:lnTo>
                    <a:pt x="17603" y="7703"/>
                  </a:lnTo>
                  <a:lnTo>
                    <a:pt x="6556" y="21736"/>
                  </a:lnTo>
                  <a:lnTo>
                    <a:pt x="1973" y="30392"/>
                  </a:lnTo>
                  <a:lnTo>
                    <a:pt x="0" y="49368"/>
                  </a:lnTo>
                  <a:lnTo>
                    <a:pt x="1111" y="59342"/>
                  </a:lnTo>
                  <a:lnTo>
                    <a:pt x="5362" y="64821"/>
                  </a:lnTo>
                  <a:lnTo>
                    <a:pt x="11705" y="67304"/>
                  </a:lnTo>
                  <a:lnTo>
                    <a:pt x="19443" y="67790"/>
                  </a:lnTo>
                  <a:lnTo>
                    <a:pt x="34281" y="62090"/>
                  </a:lnTo>
                  <a:lnTo>
                    <a:pt x="78336" y="41192"/>
                  </a:lnTo>
                  <a:lnTo>
                    <a:pt x="98670" y="33891"/>
                  </a:lnTo>
                  <a:lnTo>
                    <a:pt x="119405" y="36105"/>
                  </a:lnTo>
                  <a:lnTo>
                    <a:pt x="129848" y="39971"/>
                  </a:lnTo>
                  <a:lnTo>
                    <a:pt x="144570" y="53626"/>
                  </a:lnTo>
                  <a:lnTo>
                    <a:pt x="150134" y="62180"/>
                  </a:lnTo>
                  <a:lnTo>
                    <a:pt x="153197" y="81043"/>
                  </a:lnTo>
                  <a:lnTo>
                    <a:pt x="152375" y="90987"/>
                  </a:lnTo>
                  <a:lnTo>
                    <a:pt x="145224" y="108275"/>
                  </a:lnTo>
                  <a:lnTo>
                    <a:pt x="140041" y="116160"/>
                  </a:lnTo>
                  <a:lnTo>
                    <a:pt x="124924" y="128042"/>
                  </a:lnTo>
                  <a:lnTo>
                    <a:pt x="98091" y="142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520650" y="141431"/>
            <a:ext cx="4103626" cy="776987"/>
            <a:chOff x="520650" y="141431"/>
            <a:chExt cx="4103626" cy="776987"/>
          </a:xfrm>
        </p:grpSpPr>
        <p:sp>
          <p:nvSpPr>
            <p:cNvPr id="2" name="Freeform 1"/>
            <p:cNvSpPr/>
            <p:nvPr/>
          </p:nvSpPr>
          <p:spPr>
            <a:xfrm>
              <a:off x="520650" y="141431"/>
              <a:ext cx="363744" cy="613829"/>
            </a:xfrm>
            <a:custGeom>
              <a:avLst/>
              <a:gdLst/>
              <a:ahLst/>
              <a:cxnLst/>
              <a:rect l="0" t="0" r="0" b="0"/>
              <a:pathLst>
                <a:path w="363744" h="613829">
                  <a:moveTo>
                    <a:pt x="363743" y="90195"/>
                  </a:moveTo>
                  <a:lnTo>
                    <a:pt x="308656" y="35108"/>
                  </a:lnTo>
                  <a:lnTo>
                    <a:pt x="273202" y="10832"/>
                  </a:lnTo>
                  <a:lnTo>
                    <a:pt x="233061" y="0"/>
                  </a:lnTo>
                  <a:lnTo>
                    <a:pt x="191532" y="2380"/>
                  </a:lnTo>
                  <a:lnTo>
                    <a:pt x="155180" y="16083"/>
                  </a:lnTo>
                  <a:lnTo>
                    <a:pt x="127772" y="34961"/>
                  </a:lnTo>
                  <a:lnTo>
                    <a:pt x="83218" y="85303"/>
                  </a:lnTo>
                  <a:lnTo>
                    <a:pt x="59372" y="141385"/>
                  </a:lnTo>
                  <a:lnTo>
                    <a:pt x="50653" y="162079"/>
                  </a:lnTo>
                  <a:lnTo>
                    <a:pt x="33760" y="190393"/>
                  </a:lnTo>
                  <a:lnTo>
                    <a:pt x="13859" y="250584"/>
                  </a:lnTo>
                  <a:lnTo>
                    <a:pt x="761" y="301495"/>
                  </a:lnTo>
                  <a:lnTo>
                    <a:pt x="0" y="356744"/>
                  </a:lnTo>
                  <a:lnTo>
                    <a:pt x="7183" y="408209"/>
                  </a:lnTo>
                  <a:lnTo>
                    <a:pt x="20091" y="462629"/>
                  </a:lnTo>
                  <a:lnTo>
                    <a:pt x="40516" y="524115"/>
                  </a:lnTo>
                  <a:lnTo>
                    <a:pt x="59352" y="558406"/>
                  </a:lnTo>
                  <a:lnTo>
                    <a:pt x="86678" y="590953"/>
                  </a:lnTo>
                  <a:lnTo>
                    <a:pt x="118783" y="607196"/>
                  </a:lnTo>
                  <a:lnTo>
                    <a:pt x="169110" y="613828"/>
                  </a:lnTo>
                  <a:lnTo>
                    <a:pt x="211708" y="610204"/>
                  </a:lnTo>
                  <a:lnTo>
                    <a:pt x="272014" y="591263"/>
                  </a:lnTo>
                  <a:lnTo>
                    <a:pt x="332158" y="5639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92657" y="508489"/>
              <a:ext cx="178211" cy="167729"/>
            </a:xfrm>
            <a:custGeom>
              <a:avLst/>
              <a:gdLst/>
              <a:ahLst/>
              <a:cxnLst/>
              <a:rect l="0" t="0" r="0" b="0"/>
              <a:pathLst>
                <a:path w="178211" h="167729">
                  <a:moveTo>
                    <a:pt x="139135" y="17935"/>
                  </a:moveTo>
                  <a:lnTo>
                    <a:pt x="127957" y="6757"/>
                  </a:lnTo>
                  <a:lnTo>
                    <a:pt x="109991" y="1269"/>
                  </a:lnTo>
                  <a:lnTo>
                    <a:pt x="87578" y="0"/>
                  </a:lnTo>
                  <a:lnTo>
                    <a:pt x="55229" y="7032"/>
                  </a:lnTo>
                  <a:lnTo>
                    <a:pt x="33993" y="17379"/>
                  </a:lnTo>
                  <a:lnTo>
                    <a:pt x="19096" y="32896"/>
                  </a:lnTo>
                  <a:lnTo>
                    <a:pt x="4132" y="64482"/>
                  </a:lnTo>
                  <a:lnTo>
                    <a:pt x="0" y="77043"/>
                  </a:lnTo>
                  <a:lnTo>
                    <a:pt x="1648" y="100357"/>
                  </a:lnTo>
                  <a:lnTo>
                    <a:pt x="21770" y="143921"/>
                  </a:lnTo>
                  <a:lnTo>
                    <a:pt x="37840" y="158937"/>
                  </a:lnTo>
                  <a:lnTo>
                    <a:pt x="47039" y="164579"/>
                  </a:lnTo>
                  <a:lnTo>
                    <a:pt x="69738" y="167728"/>
                  </a:lnTo>
                  <a:lnTo>
                    <a:pt x="122438" y="160218"/>
                  </a:lnTo>
                  <a:lnTo>
                    <a:pt x="152775" y="145231"/>
                  </a:lnTo>
                  <a:lnTo>
                    <a:pt x="165865" y="126374"/>
                  </a:lnTo>
                  <a:lnTo>
                    <a:pt x="174412" y="102395"/>
                  </a:lnTo>
                  <a:lnTo>
                    <a:pt x="178210" y="76140"/>
                  </a:lnTo>
                  <a:lnTo>
                    <a:pt x="173659" y="51993"/>
                  </a:lnTo>
                  <a:lnTo>
                    <a:pt x="169170" y="40640"/>
                  </a:lnTo>
                  <a:lnTo>
                    <a:pt x="161498" y="33072"/>
                  </a:lnTo>
                  <a:lnTo>
                    <a:pt x="118078" y="179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42227" y="509874"/>
              <a:ext cx="220069" cy="145490"/>
            </a:xfrm>
            <a:custGeom>
              <a:avLst/>
              <a:gdLst/>
              <a:ahLst/>
              <a:cxnLst/>
              <a:rect l="0" t="0" r="0" b="0"/>
              <a:pathLst>
                <a:path w="220069" h="145490">
                  <a:moveTo>
                    <a:pt x="5379" y="90250"/>
                  </a:moveTo>
                  <a:lnTo>
                    <a:pt x="8498" y="132942"/>
                  </a:lnTo>
                  <a:lnTo>
                    <a:pt x="11445" y="145489"/>
                  </a:lnTo>
                  <a:lnTo>
                    <a:pt x="0" y="92076"/>
                  </a:lnTo>
                  <a:lnTo>
                    <a:pt x="2208" y="70005"/>
                  </a:lnTo>
                  <a:lnTo>
                    <a:pt x="10209" y="51616"/>
                  </a:lnTo>
                  <a:lnTo>
                    <a:pt x="15618" y="43437"/>
                  </a:lnTo>
                  <a:lnTo>
                    <a:pt x="23903" y="37984"/>
                  </a:lnTo>
                  <a:lnTo>
                    <a:pt x="45587" y="31926"/>
                  </a:lnTo>
                  <a:lnTo>
                    <a:pt x="54411" y="33820"/>
                  </a:lnTo>
                  <a:lnTo>
                    <a:pt x="61464" y="38592"/>
                  </a:lnTo>
                  <a:lnTo>
                    <a:pt x="86777" y="65878"/>
                  </a:lnTo>
                  <a:lnTo>
                    <a:pt x="88890" y="66983"/>
                  </a:lnTo>
                  <a:lnTo>
                    <a:pt x="84999" y="58852"/>
                  </a:lnTo>
                  <a:lnTo>
                    <a:pt x="85365" y="51770"/>
                  </a:lnTo>
                  <a:lnTo>
                    <a:pt x="92011" y="34543"/>
                  </a:lnTo>
                  <a:lnTo>
                    <a:pt x="108907" y="10703"/>
                  </a:lnTo>
                  <a:lnTo>
                    <a:pt x="128210" y="2253"/>
                  </a:lnTo>
                  <a:lnTo>
                    <a:pt x="139909" y="0"/>
                  </a:lnTo>
                  <a:lnTo>
                    <a:pt x="162266" y="3735"/>
                  </a:lnTo>
                  <a:lnTo>
                    <a:pt x="173141" y="8007"/>
                  </a:lnTo>
                  <a:lnTo>
                    <a:pt x="188344" y="22112"/>
                  </a:lnTo>
                  <a:lnTo>
                    <a:pt x="211577" y="69925"/>
                  </a:lnTo>
                  <a:lnTo>
                    <a:pt x="219075" y="90575"/>
                  </a:lnTo>
                  <a:lnTo>
                    <a:pt x="220068" y="111452"/>
                  </a:lnTo>
                  <a:lnTo>
                    <a:pt x="215949" y="1428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31875" y="476461"/>
              <a:ext cx="132552" cy="441957"/>
            </a:xfrm>
            <a:custGeom>
              <a:avLst/>
              <a:gdLst/>
              <a:ahLst/>
              <a:cxnLst/>
              <a:rect l="0" t="0" r="0" b="0"/>
              <a:pathLst>
                <a:path w="132552" h="441957">
                  <a:moveTo>
                    <a:pt x="0" y="123663"/>
                  </a:moveTo>
                  <a:lnTo>
                    <a:pt x="3120" y="166355"/>
                  </a:lnTo>
                  <a:lnTo>
                    <a:pt x="16789" y="226901"/>
                  </a:lnTo>
                  <a:lnTo>
                    <a:pt x="17094" y="284999"/>
                  </a:lnTo>
                  <a:lnTo>
                    <a:pt x="9354" y="338362"/>
                  </a:lnTo>
                  <a:lnTo>
                    <a:pt x="5891" y="389269"/>
                  </a:lnTo>
                  <a:lnTo>
                    <a:pt x="6035" y="426579"/>
                  </a:lnTo>
                  <a:lnTo>
                    <a:pt x="3852" y="441956"/>
                  </a:lnTo>
                  <a:lnTo>
                    <a:pt x="4908" y="441143"/>
                  </a:lnTo>
                  <a:lnTo>
                    <a:pt x="6781" y="437092"/>
                  </a:lnTo>
                  <a:lnTo>
                    <a:pt x="1702" y="384245"/>
                  </a:lnTo>
                  <a:lnTo>
                    <a:pt x="336" y="324615"/>
                  </a:lnTo>
                  <a:lnTo>
                    <a:pt x="100" y="273801"/>
                  </a:lnTo>
                  <a:lnTo>
                    <a:pt x="20" y="212635"/>
                  </a:lnTo>
                  <a:lnTo>
                    <a:pt x="4" y="155492"/>
                  </a:lnTo>
                  <a:lnTo>
                    <a:pt x="1" y="99145"/>
                  </a:lnTo>
                  <a:lnTo>
                    <a:pt x="5589" y="62586"/>
                  </a:lnTo>
                  <a:lnTo>
                    <a:pt x="20244" y="29527"/>
                  </a:lnTo>
                  <a:lnTo>
                    <a:pt x="44993" y="3094"/>
                  </a:lnTo>
                  <a:lnTo>
                    <a:pt x="54562" y="0"/>
                  </a:lnTo>
                  <a:lnTo>
                    <a:pt x="74553" y="2801"/>
                  </a:lnTo>
                  <a:lnTo>
                    <a:pt x="92016" y="14964"/>
                  </a:lnTo>
                  <a:lnTo>
                    <a:pt x="122291" y="51369"/>
                  </a:lnTo>
                  <a:lnTo>
                    <a:pt x="130391" y="74765"/>
                  </a:lnTo>
                  <a:lnTo>
                    <a:pt x="132551" y="87555"/>
                  </a:lnTo>
                  <a:lnTo>
                    <a:pt x="128712" y="111124"/>
                  </a:lnTo>
                  <a:lnTo>
                    <a:pt x="124412" y="122323"/>
                  </a:lnTo>
                  <a:lnTo>
                    <a:pt x="110277" y="137885"/>
                  </a:lnTo>
                  <a:lnTo>
                    <a:pt x="101594" y="143673"/>
                  </a:lnTo>
                  <a:lnTo>
                    <a:pt x="67017" y="151819"/>
                  </a:lnTo>
                  <a:lnTo>
                    <a:pt x="50062" y="150604"/>
                  </a:lnTo>
                  <a:lnTo>
                    <a:pt x="31586" y="1447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38321" y="501044"/>
              <a:ext cx="172581" cy="141195"/>
            </a:xfrm>
            <a:custGeom>
              <a:avLst/>
              <a:gdLst/>
              <a:ahLst/>
              <a:cxnLst/>
              <a:rect l="0" t="0" r="0" b="0"/>
              <a:pathLst>
                <a:path w="172581" h="141195">
                  <a:moveTo>
                    <a:pt x="88352" y="99080"/>
                  </a:moveTo>
                  <a:lnTo>
                    <a:pt x="94418" y="66628"/>
                  </a:lnTo>
                  <a:lnTo>
                    <a:pt x="91828" y="46052"/>
                  </a:lnTo>
                  <a:lnTo>
                    <a:pt x="78204" y="14738"/>
                  </a:lnTo>
                  <a:lnTo>
                    <a:pt x="69888" y="7757"/>
                  </a:lnTo>
                  <a:lnTo>
                    <a:pt x="48171" y="0"/>
                  </a:lnTo>
                  <a:lnTo>
                    <a:pt x="38168" y="1441"/>
                  </a:lnTo>
                  <a:lnTo>
                    <a:pt x="20814" y="12401"/>
                  </a:lnTo>
                  <a:lnTo>
                    <a:pt x="11542" y="32090"/>
                  </a:lnTo>
                  <a:lnTo>
                    <a:pt x="0" y="77269"/>
                  </a:lnTo>
                  <a:lnTo>
                    <a:pt x="2681" y="98745"/>
                  </a:lnTo>
                  <a:lnTo>
                    <a:pt x="6672" y="109385"/>
                  </a:lnTo>
                  <a:lnTo>
                    <a:pt x="20464" y="124327"/>
                  </a:lnTo>
                  <a:lnTo>
                    <a:pt x="29055" y="129949"/>
                  </a:lnTo>
                  <a:lnTo>
                    <a:pt x="37123" y="131358"/>
                  </a:lnTo>
                  <a:lnTo>
                    <a:pt x="44840" y="129957"/>
                  </a:lnTo>
                  <a:lnTo>
                    <a:pt x="59655" y="122162"/>
                  </a:lnTo>
                  <a:lnTo>
                    <a:pt x="74038" y="110898"/>
                  </a:lnTo>
                  <a:lnTo>
                    <a:pt x="89700" y="85814"/>
                  </a:lnTo>
                  <a:lnTo>
                    <a:pt x="93930" y="84387"/>
                  </a:lnTo>
                  <a:lnTo>
                    <a:pt x="97920" y="88115"/>
                  </a:lnTo>
                  <a:lnTo>
                    <a:pt x="118318" y="116541"/>
                  </a:lnTo>
                  <a:lnTo>
                    <a:pt x="143634" y="132070"/>
                  </a:lnTo>
                  <a:lnTo>
                    <a:pt x="172580" y="1411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23406" y="452725"/>
              <a:ext cx="82253" cy="149816"/>
            </a:xfrm>
            <a:custGeom>
              <a:avLst/>
              <a:gdLst/>
              <a:ahLst/>
              <a:cxnLst/>
              <a:rect l="0" t="0" r="0" b="0"/>
              <a:pathLst>
                <a:path w="82253" h="149816">
                  <a:moveTo>
                    <a:pt x="8552" y="63171"/>
                  </a:moveTo>
                  <a:lnTo>
                    <a:pt x="11672" y="105863"/>
                  </a:lnTo>
                  <a:lnTo>
                    <a:pt x="24171" y="149815"/>
                  </a:lnTo>
                  <a:lnTo>
                    <a:pt x="8028" y="93768"/>
                  </a:lnTo>
                  <a:lnTo>
                    <a:pt x="988" y="59759"/>
                  </a:lnTo>
                  <a:lnTo>
                    <a:pt x="0" y="46858"/>
                  </a:lnTo>
                  <a:lnTo>
                    <a:pt x="5141" y="26285"/>
                  </a:lnTo>
                  <a:lnTo>
                    <a:pt x="9788" y="17523"/>
                  </a:lnTo>
                  <a:lnTo>
                    <a:pt x="17565" y="11682"/>
                  </a:lnTo>
                  <a:lnTo>
                    <a:pt x="48527" y="3461"/>
                  </a:lnTo>
                  <a:lnTo>
                    <a:pt x="822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92081" y="484310"/>
              <a:ext cx="8334" cy="136872"/>
            </a:xfrm>
            <a:custGeom>
              <a:avLst/>
              <a:gdLst/>
              <a:ahLst/>
              <a:cxnLst/>
              <a:rect l="0" t="0" r="0" b="0"/>
              <a:pathLst>
                <a:path w="8334" h="136872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8333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00414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90954" y="447658"/>
              <a:ext cx="172673" cy="152467"/>
            </a:xfrm>
            <a:custGeom>
              <a:avLst/>
              <a:gdLst/>
              <a:ahLst/>
              <a:cxnLst/>
              <a:rect l="0" t="0" r="0" b="0"/>
              <a:pathLst>
                <a:path w="172673" h="152467">
                  <a:moveTo>
                    <a:pt x="14745" y="47181"/>
                  </a:moveTo>
                  <a:lnTo>
                    <a:pt x="9156" y="63948"/>
                  </a:lnTo>
                  <a:lnTo>
                    <a:pt x="12428" y="116697"/>
                  </a:lnTo>
                  <a:lnTo>
                    <a:pt x="12889" y="151096"/>
                  </a:lnTo>
                  <a:lnTo>
                    <a:pt x="11168" y="151553"/>
                  </a:lnTo>
                  <a:lnTo>
                    <a:pt x="8851" y="148348"/>
                  </a:lnTo>
                  <a:lnTo>
                    <a:pt x="0" y="121480"/>
                  </a:lnTo>
                  <a:lnTo>
                    <a:pt x="1148" y="78294"/>
                  </a:lnTo>
                  <a:lnTo>
                    <a:pt x="14486" y="39632"/>
                  </a:lnTo>
                  <a:lnTo>
                    <a:pt x="33256" y="5950"/>
                  </a:lnTo>
                  <a:lnTo>
                    <a:pt x="42293" y="976"/>
                  </a:lnTo>
                  <a:lnTo>
                    <a:pt x="52998" y="0"/>
                  </a:lnTo>
                  <a:lnTo>
                    <a:pt x="77370" y="6324"/>
                  </a:lnTo>
                  <a:lnTo>
                    <a:pt x="133808" y="43144"/>
                  </a:lnTo>
                  <a:lnTo>
                    <a:pt x="151929" y="70161"/>
                  </a:lnTo>
                  <a:lnTo>
                    <a:pt x="167362" y="110732"/>
                  </a:lnTo>
                  <a:lnTo>
                    <a:pt x="172672" y="1524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42570" y="463208"/>
              <a:ext cx="236398" cy="442243"/>
            </a:xfrm>
            <a:custGeom>
              <a:avLst/>
              <a:gdLst/>
              <a:ahLst/>
              <a:cxnLst/>
              <a:rect l="0" t="0" r="0" b="0"/>
              <a:pathLst>
                <a:path w="236398" h="442243">
                  <a:moveTo>
                    <a:pt x="178984" y="126387"/>
                  </a:moveTo>
                  <a:lnTo>
                    <a:pt x="188049" y="67771"/>
                  </a:lnTo>
                  <a:lnTo>
                    <a:pt x="183490" y="32980"/>
                  </a:lnTo>
                  <a:lnTo>
                    <a:pt x="169141" y="6034"/>
                  </a:lnTo>
                  <a:lnTo>
                    <a:pt x="159554" y="1698"/>
                  </a:lnTo>
                  <a:lnTo>
                    <a:pt x="133303" y="0"/>
                  </a:lnTo>
                  <a:lnTo>
                    <a:pt x="111498" y="6264"/>
                  </a:lnTo>
                  <a:lnTo>
                    <a:pt x="102408" y="11210"/>
                  </a:lnTo>
                  <a:lnTo>
                    <a:pt x="89188" y="26065"/>
                  </a:lnTo>
                  <a:lnTo>
                    <a:pt x="71169" y="64197"/>
                  </a:lnTo>
                  <a:lnTo>
                    <a:pt x="69845" y="84709"/>
                  </a:lnTo>
                  <a:lnTo>
                    <a:pt x="74326" y="105524"/>
                  </a:lnTo>
                  <a:lnTo>
                    <a:pt x="84116" y="126473"/>
                  </a:lnTo>
                  <a:lnTo>
                    <a:pt x="99386" y="141244"/>
                  </a:lnTo>
                  <a:lnTo>
                    <a:pt x="108371" y="146820"/>
                  </a:lnTo>
                  <a:lnTo>
                    <a:pt x="127714" y="149897"/>
                  </a:lnTo>
                  <a:lnTo>
                    <a:pt x="148008" y="146195"/>
                  </a:lnTo>
                  <a:lnTo>
                    <a:pt x="168727" y="136750"/>
                  </a:lnTo>
                  <a:lnTo>
                    <a:pt x="183394" y="121634"/>
                  </a:lnTo>
                  <a:lnTo>
                    <a:pt x="188943" y="112690"/>
                  </a:lnTo>
                  <a:lnTo>
                    <a:pt x="192642" y="112577"/>
                  </a:lnTo>
                  <a:lnTo>
                    <a:pt x="195109" y="118350"/>
                  </a:lnTo>
                  <a:lnTo>
                    <a:pt x="206627" y="177235"/>
                  </a:lnTo>
                  <a:lnTo>
                    <a:pt x="215640" y="240347"/>
                  </a:lnTo>
                  <a:lnTo>
                    <a:pt x="228425" y="298420"/>
                  </a:lnTo>
                  <a:lnTo>
                    <a:pt x="236397" y="336067"/>
                  </a:lnTo>
                  <a:lnTo>
                    <a:pt x="234527" y="362688"/>
                  </a:lnTo>
                  <a:lnTo>
                    <a:pt x="226676" y="383878"/>
                  </a:lnTo>
                  <a:lnTo>
                    <a:pt x="214219" y="401095"/>
                  </a:lnTo>
                  <a:lnTo>
                    <a:pt x="196983" y="416546"/>
                  </a:lnTo>
                  <a:lnTo>
                    <a:pt x="156371" y="432809"/>
                  </a:lnTo>
                  <a:lnTo>
                    <a:pt x="107293" y="439447"/>
                  </a:lnTo>
                  <a:lnTo>
                    <a:pt x="50117" y="441414"/>
                  </a:lnTo>
                  <a:lnTo>
                    <a:pt x="0" y="4422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06403" y="186954"/>
              <a:ext cx="376485" cy="358896"/>
            </a:xfrm>
            <a:custGeom>
              <a:avLst/>
              <a:gdLst/>
              <a:ahLst/>
              <a:cxnLst/>
              <a:rect l="0" t="0" r="0" b="0"/>
              <a:pathLst>
                <a:path w="376485" h="358896">
                  <a:moveTo>
                    <a:pt x="57348" y="349999"/>
                  </a:moveTo>
                  <a:lnTo>
                    <a:pt x="42694" y="291382"/>
                  </a:lnTo>
                  <a:lnTo>
                    <a:pt x="36386" y="231142"/>
                  </a:lnTo>
                  <a:lnTo>
                    <a:pt x="25088" y="179902"/>
                  </a:lnTo>
                  <a:lnTo>
                    <a:pt x="11591" y="125067"/>
                  </a:lnTo>
                  <a:lnTo>
                    <a:pt x="0" y="76411"/>
                  </a:lnTo>
                  <a:lnTo>
                    <a:pt x="1834" y="50199"/>
                  </a:lnTo>
                  <a:lnTo>
                    <a:pt x="9669" y="29191"/>
                  </a:lnTo>
                  <a:lnTo>
                    <a:pt x="15033" y="20314"/>
                  </a:lnTo>
                  <a:lnTo>
                    <a:pt x="33472" y="7330"/>
                  </a:lnTo>
                  <a:lnTo>
                    <a:pt x="56095" y="0"/>
                  </a:lnTo>
                  <a:lnTo>
                    <a:pt x="88562" y="2450"/>
                  </a:lnTo>
                  <a:lnTo>
                    <a:pt x="147116" y="17044"/>
                  </a:lnTo>
                  <a:lnTo>
                    <a:pt x="192063" y="31893"/>
                  </a:lnTo>
                  <a:lnTo>
                    <a:pt x="254986" y="70827"/>
                  </a:lnTo>
                  <a:lnTo>
                    <a:pt x="309716" y="119043"/>
                  </a:lnTo>
                  <a:lnTo>
                    <a:pt x="351180" y="165889"/>
                  </a:lnTo>
                  <a:lnTo>
                    <a:pt x="374442" y="217705"/>
                  </a:lnTo>
                  <a:lnTo>
                    <a:pt x="376484" y="242069"/>
                  </a:lnTo>
                  <a:lnTo>
                    <a:pt x="368262" y="286305"/>
                  </a:lnTo>
                  <a:lnTo>
                    <a:pt x="347563" y="318259"/>
                  </a:lnTo>
                  <a:lnTo>
                    <a:pt x="319203" y="338775"/>
                  </a:lnTo>
                  <a:lnTo>
                    <a:pt x="268603" y="355017"/>
                  </a:lnTo>
                  <a:lnTo>
                    <a:pt x="220418" y="358895"/>
                  </a:lnTo>
                  <a:lnTo>
                    <a:pt x="170266" y="358874"/>
                  </a:lnTo>
                  <a:lnTo>
                    <a:pt x="117044" y="352099"/>
                  </a:lnTo>
                  <a:lnTo>
                    <a:pt x="88934" y="3499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11191" y="357563"/>
              <a:ext cx="147401" cy="183062"/>
            </a:xfrm>
            <a:custGeom>
              <a:avLst/>
              <a:gdLst/>
              <a:ahLst/>
              <a:cxnLst/>
              <a:rect l="0" t="0" r="0" b="0"/>
              <a:pathLst>
                <a:path w="147401" h="183062">
                  <a:moveTo>
                    <a:pt x="0" y="84633"/>
                  </a:moveTo>
                  <a:lnTo>
                    <a:pt x="62093" y="79044"/>
                  </a:lnTo>
                  <a:lnTo>
                    <a:pt x="115672" y="60183"/>
                  </a:lnTo>
                  <a:lnTo>
                    <a:pt x="126248" y="54295"/>
                  </a:lnTo>
                  <a:lnTo>
                    <a:pt x="132128" y="46860"/>
                  </a:lnTo>
                  <a:lnTo>
                    <a:pt x="134879" y="38394"/>
                  </a:lnTo>
                  <a:lnTo>
                    <a:pt x="135543" y="29241"/>
                  </a:lnTo>
                  <a:lnTo>
                    <a:pt x="132476" y="20799"/>
                  </a:lnTo>
                  <a:lnTo>
                    <a:pt x="119710" y="5180"/>
                  </a:lnTo>
                  <a:lnTo>
                    <a:pt x="111393" y="1249"/>
                  </a:lnTo>
                  <a:lnTo>
                    <a:pt x="92792" y="0"/>
                  </a:lnTo>
                  <a:lnTo>
                    <a:pt x="62589" y="11464"/>
                  </a:lnTo>
                  <a:lnTo>
                    <a:pt x="37003" y="35267"/>
                  </a:lnTo>
                  <a:lnTo>
                    <a:pt x="28144" y="57624"/>
                  </a:lnTo>
                  <a:lnTo>
                    <a:pt x="22457" y="110104"/>
                  </a:lnTo>
                  <a:lnTo>
                    <a:pt x="27919" y="134558"/>
                  </a:lnTo>
                  <a:lnTo>
                    <a:pt x="32651" y="145993"/>
                  </a:lnTo>
                  <a:lnTo>
                    <a:pt x="47267" y="161817"/>
                  </a:lnTo>
                  <a:lnTo>
                    <a:pt x="85246" y="181508"/>
                  </a:lnTo>
                  <a:lnTo>
                    <a:pt x="108857" y="183061"/>
                  </a:lnTo>
                  <a:lnTo>
                    <a:pt x="147400" y="179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08720" y="373436"/>
              <a:ext cx="128856" cy="152989"/>
            </a:xfrm>
            <a:custGeom>
              <a:avLst/>
              <a:gdLst/>
              <a:ahLst/>
              <a:cxnLst/>
              <a:rect l="0" t="0" r="0" b="0"/>
              <a:pathLst>
                <a:path w="128856" h="152989">
                  <a:moveTo>
                    <a:pt x="97269" y="5589"/>
                  </a:moveTo>
                  <a:lnTo>
                    <a:pt x="80502" y="0"/>
                  </a:lnTo>
                  <a:lnTo>
                    <a:pt x="62911" y="3495"/>
                  </a:lnTo>
                  <a:lnTo>
                    <a:pt x="23022" y="24803"/>
                  </a:lnTo>
                  <a:lnTo>
                    <a:pt x="8509" y="41035"/>
                  </a:lnTo>
                  <a:lnTo>
                    <a:pt x="3000" y="50277"/>
                  </a:lnTo>
                  <a:lnTo>
                    <a:pt x="0" y="69904"/>
                  </a:lnTo>
                  <a:lnTo>
                    <a:pt x="7606" y="111100"/>
                  </a:lnTo>
                  <a:lnTo>
                    <a:pt x="19984" y="128912"/>
                  </a:lnTo>
                  <a:lnTo>
                    <a:pt x="28198" y="136938"/>
                  </a:lnTo>
                  <a:lnTo>
                    <a:pt x="49804" y="145855"/>
                  </a:lnTo>
                  <a:lnTo>
                    <a:pt x="110819" y="152049"/>
                  </a:lnTo>
                  <a:lnTo>
                    <a:pt x="128855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21803" y="410611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3119" y="42692"/>
                  </a:lnTo>
                  <a:lnTo>
                    <a:pt x="9552" y="9972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90217" y="27374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16559" y="389092"/>
              <a:ext cx="242157" cy="158390"/>
            </a:xfrm>
            <a:custGeom>
              <a:avLst/>
              <a:gdLst/>
              <a:ahLst/>
              <a:cxnLst/>
              <a:rect l="0" t="0" r="0" b="0"/>
              <a:pathLst>
                <a:path w="242157" h="158390">
                  <a:moveTo>
                    <a:pt x="0" y="53104"/>
                  </a:moveTo>
                  <a:lnTo>
                    <a:pt x="8334" y="90582"/>
                  </a:lnTo>
                  <a:lnTo>
                    <a:pt x="15684" y="136417"/>
                  </a:lnTo>
                  <a:lnTo>
                    <a:pt x="17475" y="137892"/>
                  </a:lnTo>
                  <a:lnTo>
                    <a:pt x="19465" y="123933"/>
                  </a:lnTo>
                  <a:lnTo>
                    <a:pt x="15634" y="73783"/>
                  </a:lnTo>
                  <a:lnTo>
                    <a:pt x="25575" y="31973"/>
                  </a:lnTo>
                  <a:lnTo>
                    <a:pt x="31088" y="26148"/>
                  </a:lnTo>
                  <a:lnTo>
                    <a:pt x="38273" y="23435"/>
                  </a:lnTo>
                  <a:lnTo>
                    <a:pt x="46572" y="22797"/>
                  </a:lnTo>
                  <a:lnTo>
                    <a:pt x="62033" y="28326"/>
                  </a:lnTo>
                  <a:lnTo>
                    <a:pt x="76704" y="39752"/>
                  </a:lnTo>
                  <a:lnTo>
                    <a:pt x="91022" y="56529"/>
                  </a:lnTo>
                  <a:lnTo>
                    <a:pt x="96946" y="58897"/>
                  </a:lnTo>
                  <a:lnTo>
                    <a:pt x="102066" y="56966"/>
                  </a:lnTo>
                  <a:lnTo>
                    <a:pt x="110873" y="45462"/>
                  </a:lnTo>
                  <a:lnTo>
                    <a:pt x="135253" y="5045"/>
                  </a:lnTo>
                  <a:lnTo>
                    <a:pt x="142811" y="1177"/>
                  </a:lnTo>
                  <a:lnTo>
                    <a:pt x="160568" y="0"/>
                  </a:lnTo>
                  <a:lnTo>
                    <a:pt x="190295" y="11503"/>
                  </a:lnTo>
                  <a:lnTo>
                    <a:pt x="215741" y="35319"/>
                  </a:lnTo>
                  <a:lnTo>
                    <a:pt x="232510" y="64602"/>
                  </a:lnTo>
                  <a:lnTo>
                    <a:pt x="240886" y="124736"/>
                  </a:lnTo>
                  <a:lnTo>
                    <a:pt x="242156" y="1583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56196" y="397138"/>
              <a:ext cx="176260" cy="150344"/>
            </a:xfrm>
            <a:custGeom>
              <a:avLst/>
              <a:gdLst/>
              <a:ahLst/>
              <a:cxnLst/>
              <a:rect l="0" t="0" r="0" b="0"/>
              <a:pathLst>
                <a:path w="176260" h="150344">
                  <a:moveTo>
                    <a:pt x="102560" y="24001"/>
                  </a:moveTo>
                  <a:lnTo>
                    <a:pt x="84579" y="8360"/>
                  </a:lnTo>
                  <a:lnTo>
                    <a:pt x="67663" y="282"/>
                  </a:lnTo>
                  <a:lnTo>
                    <a:pt x="59408" y="0"/>
                  </a:lnTo>
                  <a:lnTo>
                    <a:pt x="43997" y="5925"/>
                  </a:lnTo>
                  <a:lnTo>
                    <a:pt x="22167" y="22415"/>
                  </a:lnTo>
                  <a:lnTo>
                    <a:pt x="6470" y="47708"/>
                  </a:lnTo>
                  <a:lnTo>
                    <a:pt x="0" y="83018"/>
                  </a:lnTo>
                  <a:lnTo>
                    <a:pt x="3672" y="117527"/>
                  </a:lnTo>
                  <a:lnTo>
                    <a:pt x="8558" y="123786"/>
                  </a:lnTo>
                  <a:lnTo>
                    <a:pt x="15326" y="126790"/>
                  </a:lnTo>
                  <a:lnTo>
                    <a:pt x="23347" y="127622"/>
                  </a:lnTo>
                  <a:lnTo>
                    <a:pt x="41618" y="122308"/>
                  </a:lnTo>
                  <a:lnTo>
                    <a:pt x="60267" y="110977"/>
                  </a:lnTo>
                  <a:lnTo>
                    <a:pt x="76354" y="94243"/>
                  </a:lnTo>
                  <a:lnTo>
                    <a:pt x="83920" y="91886"/>
                  </a:lnTo>
                  <a:lnTo>
                    <a:pt x="91303" y="93824"/>
                  </a:lnTo>
                  <a:lnTo>
                    <a:pt x="154221" y="135178"/>
                  </a:lnTo>
                  <a:lnTo>
                    <a:pt x="176259" y="150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27212" y="178984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3120" y="151117"/>
                  </a:lnTo>
                  <a:lnTo>
                    <a:pt x="8333" y="208552"/>
                  </a:lnTo>
                  <a:lnTo>
                    <a:pt x="9878" y="259495"/>
                  </a:lnTo>
                  <a:lnTo>
                    <a:pt x="15989" y="318630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78735" y="336911"/>
              <a:ext cx="145541" cy="178986"/>
            </a:xfrm>
            <a:custGeom>
              <a:avLst/>
              <a:gdLst/>
              <a:ahLst/>
              <a:cxnLst/>
              <a:rect l="0" t="0" r="0" b="0"/>
              <a:pathLst>
                <a:path w="145541" h="178986">
                  <a:moveTo>
                    <a:pt x="101161" y="0"/>
                  </a:moveTo>
                  <a:lnTo>
                    <a:pt x="52230" y="3120"/>
                  </a:lnTo>
                  <a:lnTo>
                    <a:pt x="24432" y="9576"/>
                  </a:lnTo>
                  <a:lnTo>
                    <a:pt x="4278" y="20244"/>
                  </a:lnTo>
                  <a:lnTo>
                    <a:pt x="308" y="26364"/>
                  </a:lnTo>
                  <a:lnTo>
                    <a:pt x="0" y="32784"/>
                  </a:lnTo>
                  <a:lnTo>
                    <a:pt x="2135" y="39404"/>
                  </a:lnTo>
                  <a:lnTo>
                    <a:pt x="13866" y="49878"/>
                  </a:lnTo>
                  <a:lnTo>
                    <a:pt x="73350" y="73457"/>
                  </a:lnTo>
                  <a:lnTo>
                    <a:pt x="120884" y="93279"/>
                  </a:lnTo>
                  <a:lnTo>
                    <a:pt x="136443" y="109308"/>
                  </a:lnTo>
                  <a:lnTo>
                    <a:pt x="142230" y="118496"/>
                  </a:lnTo>
                  <a:lnTo>
                    <a:pt x="145540" y="138063"/>
                  </a:lnTo>
                  <a:lnTo>
                    <a:pt x="144785" y="148194"/>
                  </a:lnTo>
                  <a:lnTo>
                    <a:pt x="140772" y="156118"/>
                  </a:lnTo>
                  <a:lnTo>
                    <a:pt x="126955" y="168042"/>
                  </a:lnTo>
                  <a:lnTo>
                    <a:pt x="105996" y="174121"/>
                  </a:lnTo>
                  <a:lnTo>
                    <a:pt x="59047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94922" y="621266"/>
              <a:ext cx="3695504" cy="199957"/>
            </a:xfrm>
            <a:custGeom>
              <a:avLst/>
              <a:gdLst/>
              <a:ahLst/>
              <a:cxnLst/>
              <a:rect l="0" t="0" r="0" b="0"/>
              <a:pathLst>
                <a:path w="3695504" h="199957">
                  <a:moveTo>
                    <a:pt x="3695503" y="63086"/>
                  </a:moveTo>
                  <a:lnTo>
                    <a:pt x="3643452" y="54753"/>
                  </a:lnTo>
                  <a:lnTo>
                    <a:pt x="3593512" y="50088"/>
                  </a:lnTo>
                  <a:lnTo>
                    <a:pt x="3539721" y="41297"/>
                  </a:lnTo>
                  <a:lnTo>
                    <a:pt x="3495245" y="34685"/>
                  </a:lnTo>
                  <a:lnTo>
                    <a:pt x="3448181" y="27846"/>
                  </a:lnTo>
                  <a:lnTo>
                    <a:pt x="3392415" y="23009"/>
                  </a:lnTo>
                  <a:lnTo>
                    <a:pt x="3331650" y="20204"/>
                  </a:lnTo>
                  <a:lnTo>
                    <a:pt x="3271467" y="12718"/>
                  </a:lnTo>
                  <a:lnTo>
                    <a:pt x="3209190" y="10893"/>
                  </a:lnTo>
                  <a:lnTo>
                    <a:pt x="3150658" y="10532"/>
                  </a:lnTo>
                  <a:lnTo>
                    <a:pt x="3101099" y="10470"/>
                  </a:lnTo>
                  <a:lnTo>
                    <a:pt x="3049370" y="10451"/>
                  </a:lnTo>
                  <a:lnTo>
                    <a:pt x="2996998" y="10446"/>
                  </a:lnTo>
                  <a:lnTo>
                    <a:pt x="2944436" y="9274"/>
                  </a:lnTo>
                  <a:lnTo>
                    <a:pt x="2891817" y="4378"/>
                  </a:lnTo>
                  <a:lnTo>
                    <a:pt x="2839182" y="8126"/>
                  </a:lnTo>
                  <a:lnTo>
                    <a:pt x="2786541" y="9757"/>
                  </a:lnTo>
                  <a:lnTo>
                    <a:pt x="2733899" y="10240"/>
                  </a:lnTo>
                  <a:lnTo>
                    <a:pt x="2681257" y="9213"/>
                  </a:lnTo>
                  <a:lnTo>
                    <a:pt x="2627445" y="3190"/>
                  </a:lnTo>
                  <a:lnTo>
                    <a:pt x="2568737" y="885"/>
                  </a:lnTo>
                  <a:lnTo>
                    <a:pt x="2512607" y="202"/>
                  </a:lnTo>
                  <a:lnTo>
                    <a:pt x="2453212" y="0"/>
                  </a:lnTo>
                  <a:lnTo>
                    <a:pt x="2396879" y="1110"/>
                  </a:lnTo>
                  <a:lnTo>
                    <a:pt x="2337424" y="7158"/>
                  </a:lnTo>
                  <a:lnTo>
                    <a:pt x="2281073" y="10640"/>
                  </a:lnTo>
                  <a:lnTo>
                    <a:pt x="2221613" y="17391"/>
                  </a:lnTo>
                  <a:lnTo>
                    <a:pt x="2165260" y="19911"/>
                  </a:lnTo>
                  <a:lnTo>
                    <a:pt x="2104630" y="20657"/>
                  </a:lnTo>
                  <a:lnTo>
                    <a:pt x="2043381" y="20879"/>
                  </a:lnTo>
                  <a:lnTo>
                    <a:pt x="1986499" y="22114"/>
                  </a:lnTo>
                  <a:lnTo>
                    <a:pt x="1925712" y="28199"/>
                  </a:lnTo>
                  <a:lnTo>
                    <a:pt x="1863247" y="30522"/>
                  </a:lnTo>
                  <a:lnTo>
                    <a:pt x="1801455" y="32380"/>
                  </a:lnTo>
                  <a:lnTo>
                    <a:pt x="1744412" y="38650"/>
                  </a:lnTo>
                  <a:lnTo>
                    <a:pt x="1683576" y="42198"/>
                  </a:lnTo>
                  <a:lnTo>
                    <a:pt x="1621097" y="48968"/>
                  </a:lnTo>
                  <a:lnTo>
                    <a:pt x="1558131" y="51494"/>
                  </a:lnTo>
                  <a:lnTo>
                    <a:pt x="1496191" y="53412"/>
                  </a:lnTo>
                  <a:lnTo>
                    <a:pt x="1439104" y="59700"/>
                  </a:lnTo>
                  <a:lnTo>
                    <a:pt x="1379425" y="62083"/>
                  </a:lnTo>
                  <a:lnTo>
                    <a:pt x="1323008" y="63958"/>
                  </a:lnTo>
                  <a:lnTo>
                    <a:pt x="1262358" y="71403"/>
                  </a:lnTo>
                  <a:lnTo>
                    <a:pt x="1201104" y="79848"/>
                  </a:lnTo>
                  <a:lnTo>
                    <a:pt x="1144220" y="84040"/>
                  </a:lnTo>
                  <a:lnTo>
                    <a:pt x="1084602" y="91001"/>
                  </a:lnTo>
                  <a:lnTo>
                    <a:pt x="1027033" y="93584"/>
                  </a:lnTo>
                  <a:lnTo>
                    <a:pt x="982494" y="94188"/>
                  </a:lnTo>
                  <a:lnTo>
                    <a:pt x="922559" y="100117"/>
                  </a:lnTo>
                  <a:lnTo>
                    <a:pt x="862167" y="109283"/>
                  </a:lnTo>
                  <a:lnTo>
                    <a:pt x="799819" y="113819"/>
                  </a:lnTo>
                  <a:lnTo>
                    <a:pt x="742481" y="120752"/>
                  </a:lnTo>
                  <a:lnTo>
                    <a:pt x="682858" y="124626"/>
                  </a:lnTo>
                  <a:lnTo>
                    <a:pt x="626328" y="131363"/>
                  </a:lnTo>
                  <a:lnTo>
                    <a:pt x="566944" y="140768"/>
                  </a:lnTo>
                  <a:lnTo>
                    <a:pt x="510484" y="145374"/>
                  </a:lnTo>
                  <a:lnTo>
                    <a:pt x="451122" y="152328"/>
                  </a:lnTo>
                  <a:lnTo>
                    <a:pt x="394668" y="161798"/>
                  </a:lnTo>
                  <a:lnTo>
                    <a:pt x="335307" y="166423"/>
                  </a:lnTo>
                  <a:lnTo>
                    <a:pt x="278855" y="173383"/>
                  </a:lnTo>
                  <a:lnTo>
                    <a:pt x="219494" y="182854"/>
                  </a:lnTo>
                  <a:lnTo>
                    <a:pt x="163041" y="187480"/>
                  </a:lnTo>
                  <a:lnTo>
                    <a:pt x="109270" y="188851"/>
                  </a:lnTo>
                  <a:lnTo>
                    <a:pt x="48273" y="196549"/>
                  </a:lnTo>
                  <a:lnTo>
                    <a:pt x="0" y="1999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412704" y="1252891"/>
            <a:ext cx="1131167" cy="316132"/>
            <a:chOff x="2412704" y="1252891"/>
            <a:chExt cx="1131167" cy="316132"/>
          </a:xfrm>
        </p:grpSpPr>
        <p:sp>
          <p:nvSpPr>
            <p:cNvPr id="23" name="Freeform 22"/>
            <p:cNvSpPr/>
            <p:nvPr/>
          </p:nvSpPr>
          <p:spPr>
            <a:xfrm>
              <a:off x="2412704" y="1252891"/>
              <a:ext cx="327954" cy="314505"/>
            </a:xfrm>
            <a:custGeom>
              <a:avLst/>
              <a:gdLst/>
              <a:ahLst/>
              <a:cxnLst/>
              <a:rect l="0" t="0" r="0" b="0"/>
              <a:pathLst>
                <a:path w="327954" h="314505">
                  <a:moveTo>
                    <a:pt x="145721" y="0"/>
                  </a:moveTo>
                  <a:lnTo>
                    <a:pt x="91846" y="19128"/>
                  </a:lnTo>
                  <a:lnTo>
                    <a:pt x="62297" y="37773"/>
                  </a:lnTo>
                  <a:lnTo>
                    <a:pt x="39374" y="65004"/>
                  </a:lnTo>
                  <a:lnTo>
                    <a:pt x="6817" y="127672"/>
                  </a:lnTo>
                  <a:lnTo>
                    <a:pt x="0" y="183060"/>
                  </a:lnTo>
                  <a:lnTo>
                    <a:pt x="1407" y="214721"/>
                  </a:lnTo>
                  <a:lnTo>
                    <a:pt x="15353" y="256513"/>
                  </a:lnTo>
                  <a:lnTo>
                    <a:pt x="35473" y="284754"/>
                  </a:lnTo>
                  <a:lnTo>
                    <a:pt x="53438" y="300472"/>
                  </a:lnTo>
                  <a:lnTo>
                    <a:pt x="76240" y="309018"/>
                  </a:lnTo>
                  <a:lnTo>
                    <a:pt x="129006" y="314504"/>
                  </a:lnTo>
                  <a:lnTo>
                    <a:pt x="190139" y="304224"/>
                  </a:lnTo>
                  <a:lnTo>
                    <a:pt x="227512" y="291352"/>
                  </a:lnTo>
                  <a:lnTo>
                    <a:pt x="248753" y="278058"/>
                  </a:lnTo>
                  <a:lnTo>
                    <a:pt x="296123" y="220553"/>
                  </a:lnTo>
                  <a:lnTo>
                    <a:pt x="316366" y="187012"/>
                  </a:lnTo>
                  <a:lnTo>
                    <a:pt x="327953" y="142238"/>
                  </a:lnTo>
                  <a:lnTo>
                    <a:pt x="322574" y="87714"/>
                  </a:lnTo>
                  <a:lnTo>
                    <a:pt x="315569" y="65890"/>
                  </a:lnTo>
                  <a:lnTo>
                    <a:pt x="285359" y="25386"/>
                  </a:lnTo>
                  <a:lnTo>
                    <a:pt x="259235" y="9342"/>
                  </a:lnTo>
                  <a:lnTo>
                    <a:pt x="218089" y="2768"/>
                  </a:lnTo>
                  <a:lnTo>
                    <a:pt x="180031" y="6409"/>
                  </a:lnTo>
                  <a:lnTo>
                    <a:pt x="145721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894687" y="1505575"/>
              <a:ext cx="30291" cy="29652"/>
            </a:xfrm>
            <a:custGeom>
              <a:avLst/>
              <a:gdLst/>
              <a:ahLst/>
              <a:cxnLst/>
              <a:rect l="0" t="0" r="0" b="0"/>
              <a:pathLst>
                <a:path w="30291" h="29652">
                  <a:moveTo>
                    <a:pt x="11178" y="0"/>
                  </a:moveTo>
                  <a:lnTo>
                    <a:pt x="0" y="11178"/>
                  </a:lnTo>
                  <a:lnTo>
                    <a:pt x="216" y="15641"/>
                  </a:lnTo>
                  <a:lnTo>
                    <a:pt x="3870" y="19786"/>
                  </a:lnTo>
                  <a:lnTo>
                    <a:pt x="9816" y="23719"/>
                  </a:lnTo>
                  <a:lnTo>
                    <a:pt x="14949" y="22832"/>
                  </a:lnTo>
                  <a:lnTo>
                    <a:pt x="19541" y="18730"/>
                  </a:lnTo>
                  <a:lnTo>
                    <a:pt x="23772" y="12487"/>
                  </a:lnTo>
                  <a:lnTo>
                    <a:pt x="23084" y="9494"/>
                  </a:lnTo>
                  <a:lnTo>
                    <a:pt x="19115" y="8669"/>
                  </a:lnTo>
                  <a:lnTo>
                    <a:pt x="12960" y="9289"/>
                  </a:lnTo>
                  <a:lnTo>
                    <a:pt x="10026" y="13211"/>
                  </a:lnTo>
                  <a:lnTo>
                    <a:pt x="9886" y="26929"/>
                  </a:lnTo>
                  <a:lnTo>
                    <a:pt x="13826" y="29651"/>
                  </a:lnTo>
                  <a:lnTo>
                    <a:pt x="19963" y="29126"/>
                  </a:lnTo>
                  <a:lnTo>
                    <a:pt x="27563" y="26436"/>
                  </a:lnTo>
                  <a:lnTo>
                    <a:pt x="30290" y="22303"/>
                  </a:lnTo>
                  <a:lnTo>
                    <a:pt x="29769" y="17208"/>
                  </a:lnTo>
                  <a:lnTo>
                    <a:pt x="24120" y="764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32305" y="1252891"/>
              <a:ext cx="10473" cy="315856"/>
            </a:xfrm>
            <a:custGeom>
              <a:avLst/>
              <a:gdLst/>
              <a:ahLst/>
              <a:cxnLst/>
              <a:rect l="0" t="0" r="0" b="0"/>
              <a:pathLst>
                <a:path w="10473" h="315856">
                  <a:moveTo>
                    <a:pt x="10472" y="0"/>
                  </a:moveTo>
                  <a:lnTo>
                    <a:pt x="7352" y="57264"/>
                  </a:lnTo>
                  <a:lnTo>
                    <a:pt x="2139" y="106654"/>
                  </a:lnTo>
                  <a:lnTo>
                    <a:pt x="594" y="158333"/>
                  </a:lnTo>
                  <a:lnTo>
                    <a:pt x="136" y="210690"/>
                  </a:lnTo>
                  <a:lnTo>
                    <a:pt x="0" y="260128"/>
                  </a:lnTo>
                  <a:lnTo>
                    <a:pt x="3080" y="295054"/>
                  </a:lnTo>
                  <a:lnTo>
                    <a:pt x="10472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53191" y="1284476"/>
              <a:ext cx="179058" cy="152116"/>
            </a:xfrm>
            <a:custGeom>
              <a:avLst/>
              <a:gdLst/>
              <a:ahLst/>
              <a:cxnLst/>
              <a:rect l="0" t="0" r="0" b="0"/>
              <a:pathLst>
                <a:path w="179058" h="152116">
                  <a:moveTo>
                    <a:pt x="179057" y="115814"/>
                  </a:moveTo>
                  <a:lnTo>
                    <a:pt x="115630" y="133772"/>
                  </a:lnTo>
                  <a:lnTo>
                    <a:pt x="52693" y="152115"/>
                  </a:lnTo>
                  <a:lnTo>
                    <a:pt x="31648" y="150275"/>
                  </a:lnTo>
                  <a:lnTo>
                    <a:pt x="13717" y="142438"/>
                  </a:lnTo>
                  <a:lnTo>
                    <a:pt x="5659" y="137073"/>
                  </a:lnTo>
                  <a:lnTo>
                    <a:pt x="1458" y="128817"/>
                  </a:lnTo>
                  <a:lnTo>
                    <a:pt x="0" y="78824"/>
                  </a:lnTo>
                  <a:lnTo>
                    <a:pt x="51" y="36224"/>
                  </a:lnTo>
                  <a:lnTo>
                    <a:pt x="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369119" y="1263419"/>
              <a:ext cx="174752" cy="305604"/>
            </a:xfrm>
            <a:custGeom>
              <a:avLst/>
              <a:gdLst/>
              <a:ahLst/>
              <a:cxnLst/>
              <a:rect l="0" t="0" r="0" b="0"/>
              <a:pathLst>
                <a:path w="174752" h="305604">
                  <a:moveTo>
                    <a:pt x="105285" y="0"/>
                  </a:moveTo>
                  <a:lnTo>
                    <a:pt x="62623" y="48901"/>
                  </a:lnTo>
                  <a:lnTo>
                    <a:pt x="40576" y="99607"/>
                  </a:lnTo>
                  <a:lnTo>
                    <a:pt x="33361" y="161919"/>
                  </a:lnTo>
                  <a:lnTo>
                    <a:pt x="31936" y="223620"/>
                  </a:lnTo>
                  <a:lnTo>
                    <a:pt x="34081" y="253805"/>
                  </a:lnTo>
                  <a:lnTo>
                    <a:pt x="42833" y="275019"/>
                  </a:lnTo>
                  <a:lnTo>
                    <a:pt x="60914" y="300116"/>
                  </a:lnTo>
                  <a:lnTo>
                    <a:pt x="69855" y="304193"/>
                  </a:lnTo>
                  <a:lnTo>
                    <a:pt x="92268" y="305603"/>
                  </a:lnTo>
                  <a:lnTo>
                    <a:pt x="111587" y="299210"/>
                  </a:lnTo>
                  <a:lnTo>
                    <a:pt x="127973" y="287400"/>
                  </a:lnTo>
                  <a:lnTo>
                    <a:pt x="164699" y="241181"/>
                  </a:lnTo>
                  <a:lnTo>
                    <a:pt x="172635" y="217546"/>
                  </a:lnTo>
                  <a:lnTo>
                    <a:pt x="174751" y="204692"/>
                  </a:lnTo>
                  <a:lnTo>
                    <a:pt x="170864" y="184171"/>
                  </a:lnTo>
                  <a:lnTo>
                    <a:pt x="155521" y="159464"/>
                  </a:lnTo>
                  <a:lnTo>
                    <a:pt x="149304" y="151933"/>
                  </a:lnTo>
                  <a:lnTo>
                    <a:pt x="139311" y="148082"/>
                  </a:lnTo>
                  <a:lnTo>
                    <a:pt x="99639" y="148252"/>
                  </a:lnTo>
                  <a:lnTo>
                    <a:pt x="64617" y="156880"/>
                  </a:lnTo>
                  <a:lnTo>
                    <a:pt x="24462" y="180164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086348" y="1221305"/>
            <a:ext cx="2363748" cy="410613"/>
            <a:chOff x="4086348" y="1221305"/>
            <a:chExt cx="2363748" cy="410613"/>
          </a:xfrm>
        </p:grpSpPr>
        <p:sp>
          <p:nvSpPr>
            <p:cNvPr id="29" name="Freeform 28"/>
            <p:cNvSpPr/>
            <p:nvPr/>
          </p:nvSpPr>
          <p:spPr>
            <a:xfrm>
              <a:off x="4086348" y="1320804"/>
              <a:ext cx="251394" cy="222496"/>
            </a:xfrm>
            <a:custGeom>
              <a:avLst/>
              <a:gdLst/>
              <a:ahLst/>
              <a:cxnLst/>
              <a:rect l="0" t="0" r="0" b="0"/>
              <a:pathLst>
                <a:path w="251394" h="222496">
                  <a:moveTo>
                    <a:pt x="156636" y="90014"/>
                  </a:moveTo>
                  <a:lnTo>
                    <a:pt x="137508" y="27756"/>
                  </a:lnTo>
                  <a:lnTo>
                    <a:pt x="126298" y="11261"/>
                  </a:lnTo>
                  <a:lnTo>
                    <a:pt x="117693" y="5927"/>
                  </a:lnTo>
                  <a:lnTo>
                    <a:pt x="95654" y="0"/>
                  </a:lnTo>
                  <a:lnTo>
                    <a:pt x="73381" y="3604"/>
                  </a:lnTo>
                  <a:lnTo>
                    <a:pt x="44231" y="18788"/>
                  </a:lnTo>
                  <a:lnTo>
                    <a:pt x="20776" y="41224"/>
                  </a:lnTo>
                  <a:lnTo>
                    <a:pt x="13420" y="50468"/>
                  </a:lnTo>
                  <a:lnTo>
                    <a:pt x="5247" y="73218"/>
                  </a:lnTo>
                  <a:lnTo>
                    <a:pt x="0" y="125951"/>
                  </a:lnTo>
                  <a:lnTo>
                    <a:pt x="4680" y="161883"/>
                  </a:lnTo>
                  <a:lnTo>
                    <a:pt x="19065" y="189168"/>
                  </a:lnTo>
                  <a:lnTo>
                    <a:pt x="38145" y="212070"/>
                  </a:lnTo>
                  <a:lnTo>
                    <a:pt x="57960" y="220300"/>
                  </a:lnTo>
                  <a:lnTo>
                    <a:pt x="69795" y="222495"/>
                  </a:lnTo>
                  <a:lnTo>
                    <a:pt x="89184" y="218695"/>
                  </a:lnTo>
                  <a:lnTo>
                    <a:pt x="113254" y="203401"/>
                  </a:lnTo>
                  <a:lnTo>
                    <a:pt x="126827" y="189541"/>
                  </a:lnTo>
                  <a:lnTo>
                    <a:pt x="148927" y="141898"/>
                  </a:lnTo>
                  <a:lnTo>
                    <a:pt x="155114" y="101346"/>
                  </a:lnTo>
                  <a:lnTo>
                    <a:pt x="162575" y="125571"/>
                  </a:lnTo>
                  <a:lnTo>
                    <a:pt x="193683" y="173595"/>
                  </a:lnTo>
                  <a:lnTo>
                    <a:pt x="251393" y="2163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90817" y="1367321"/>
              <a:ext cx="146966" cy="148783"/>
            </a:xfrm>
            <a:custGeom>
              <a:avLst/>
              <a:gdLst/>
              <a:ahLst/>
              <a:cxnLst/>
              <a:rect l="0" t="0" r="0" b="0"/>
              <a:pathLst>
                <a:path w="146966" h="148783">
                  <a:moveTo>
                    <a:pt x="10094" y="64554"/>
                  </a:moveTo>
                  <a:lnTo>
                    <a:pt x="542" y="127029"/>
                  </a:lnTo>
                  <a:lnTo>
                    <a:pt x="0" y="118837"/>
                  </a:lnTo>
                  <a:lnTo>
                    <a:pt x="11076" y="62459"/>
                  </a:lnTo>
                  <a:lnTo>
                    <a:pt x="18720" y="37887"/>
                  </a:lnTo>
                  <a:lnTo>
                    <a:pt x="29916" y="19167"/>
                  </a:lnTo>
                  <a:lnTo>
                    <a:pt x="45810" y="6167"/>
                  </a:lnTo>
                  <a:lnTo>
                    <a:pt x="54962" y="1063"/>
                  </a:lnTo>
                  <a:lnTo>
                    <a:pt x="64573" y="0"/>
                  </a:lnTo>
                  <a:lnTo>
                    <a:pt x="84610" y="5058"/>
                  </a:lnTo>
                  <a:lnTo>
                    <a:pt x="110032" y="21059"/>
                  </a:lnTo>
                  <a:lnTo>
                    <a:pt x="121972" y="37034"/>
                  </a:lnTo>
                  <a:lnTo>
                    <a:pt x="130007" y="57002"/>
                  </a:lnTo>
                  <a:lnTo>
                    <a:pt x="138286" y="107949"/>
                  </a:lnTo>
                  <a:lnTo>
                    <a:pt x="146965" y="148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602331" y="1240260"/>
              <a:ext cx="156550" cy="297292"/>
            </a:xfrm>
            <a:custGeom>
              <a:avLst/>
              <a:gdLst/>
              <a:ahLst/>
              <a:cxnLst/>
              <a:rect l="0" t="0" r="0" b="0"/>
              <a:pathLst>
                <a:path w="156550" h="297292">
                  <a:moveTo>
                    <a:pt x="93378" y="181087"/>
                  </a:moveTo>
                  <a:lnTo>
                    <a:pt x="87789" y="164319"/>
                  </a:lnTo>
                  <a:lnTo>
                    <a:pt x="75686" y="152967"/>
                  </a:lnTo>
                  <a:lnTo>
                    <a:pt x="67546" y="148303"/>
                  </a:lnTo>
                  <a:lnTo>
                    <a:pt x="49142" y="146239"/>
                  </a:lnTo>
                  <a:lnTo>
                    <a:pt x="39321" y="147326"/>
                  </a:lnTo>
                  <a:lnTo>
                    <a:pt x="22170" y="157893"/>
                  </a:lnTo>
                  <a:lnTo>
                    <a:pt x="14320" y="165624"/>
                  </a:lnTo>
                  <a:lnTo>
                    <a:pt x="5599" y="186693"/>
                  </a:lnTo>
                  <a:lnTo>
                    <a:pt x="0" y="238346"/>
                  </a:lnTo>
                  <a:lnTo>
                    <a:pt x="4620" y="274092"/>
                  </a:lnTo>
                  <a:lnTo>
                    <a:pt x="9639" y="282864"/>
                  </a:lnTo>
                  <a:lnTo>
                    <a:pt x="24576" y="295731"/>
                  </a:lnTo>
                  <a:lnTo>
                    <a:pt x="33472" y="297291"/>
                  </a:lnTo>
                  <a:lnTo>
                    <a:pt x="52715" y="292784"/>
                  </a:lnTo>
                  <a:lnTo>
                    <a:pt x="77691" y="277093"/>
                  </a:lnTo>
                  <a:lnTo>
                    <a:pt x="89526" y="261191"/>
                  </a:lnTo>
                  <a:lnTo>
                    <a:pt x="106655" y="216797"/>
                  </a:lnTo>
                  <a:lnTo>
                    <a:pt x="112899" y="155732"/>
                  </a:lnTo>
                  <a:lnTo>
                    <a:pt x="114132" y="97396"/>
                  </a:lnTo>
                  <a:lnTo>
                    <a:pt x="114376" y="40813"/>
                  </a:lnTo>
                  <a:lnTo>
                    <a:pt x="108829" y="4213"/>
                  </a:lnTo>
                  <a:lnTo>
                    <a:pt x="106018" y="0"/>
                  </a:lnTo>
                  <a:lnTo>
                    <a:pt x="102975" y="701"/>
                  </a:lnTo>
                  <a:lnTo>
                    <a:pt x="99776" y="4677"/>
                  </a:lnTo>
                  <a:lnTo>
                    <a:pt x="95274" y="32631"/>
                  </a:lnTo>
                  <a:lnTo>
                    <a:pt x="94923" y="83998"/>
                  </a:lnTo>
                  <a:lnTo>
                    <a:pt x="104905" y="139205"/>
                  </a:lnTo>
                  <a:lnTo>
                    <a:pt x="118142" y="195171"/>
                  </a:lnTo>
                  <a:lnTo>
                    <a:pt x="138638" y="253868"/>
                  </a:lnTo>
                  <a:lnTo>
                    <a:pt x="156549" y="2863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20626" y="1269828"/>
              <a:ext cx="263652" cy="262980"/>
            </a:xfrm>
            <a:custGeom>
              <a:avLst/>
              <a:gdLst/>
              <a:ahLst/>
              <a:cxnLst/>
              <a:rect l="0" t="0" r="0" b="0"/>
              <a:pathLst>
                <a:path w="263652" h="262980">
                  <a:moveTo>
                    <a:pt x="122565" y="14648"/>
                  </a:moveTo>
                  <a:lnTo>
                    <a:pt x="100209" y="14648"/>
                  </a:lnTo>
                  <a:lnTo>
                    <a:pt x="69538" y="25827"/>
                  </a:lnTo>
                  <a:lnTo>
                    <a:pt x="43813" y="43957"/>
                  </a:lnTo>
                  <a:lnTo>
                    <a:pt x="8971" y="99601"/>
                  </a:lnTo>
                  <a:lnTo>
                    <a:pt x="0" y="136266"/>
                  </a:lnTo>
                  <a:lnTo>
                    <a:pt x="2932" y="171176"/>
                  </a:lnTo>
                  <a:lnTo>
                    <a:pt x="15572" y="213243"/>
                  </a:lnTo>
                  <a:lnTo>
                    <a:pt x="26660" y="230035"/>
                  </a:lnTo>
                  <a:lnTo>
                    <a:pt x="57234" y="252642"/>
                  </a:lnTo>
                  <a:lnTo>
                    <a:pt x="95929" y="262979"/>
                  </a:lnTo>
                  <a:lnTo>
                    <a:pt x="142619" y="260453"/>
                  </a:lnTo>
                  <a:lnTo>
                    <a:pt x="182320" y="246707"/>
                  </a:lnTo>
                  <a:lnTo>
                    <a:pt x="210720" y="227816"/>
                  </a:lnTo>
                  <a:lnTo>
                    <a:pt x="233953" y="201811"/>
                  </a:lnTo>
                  <a:lnTo>
                    <a:pt x="258391" y="142876"/>
                  </a:lnTo>
                  <a:lnTo>
                    <a:pt x="263651" y="119602"/>
                  </a:lnTo>
                  <a:lnTo>
                    <a:pt x="257496" y="69651"/>
                  </a:lnTo>
                  <a:lnTo>
                    <a:pt x="254633" y="58336"/>
                  </a:lnTo>
                  <a:lnTo>
                    <a:pt x="242093" y="39524"/>
                  </a:lnTo>
                  <a:lnTo>
                    <a:pt x="224822" y="24534"/>
                  </a:lnTo>
                  <a:lnTo>
                    <a:pt x="182019" y="5379"/>
                  </a:lnTo>
                  <a:lnTo>
                    <a:pt x="157178" y="0"/>
                  </a:lnTo>
                  <a:lnTo>
                    <a:pt x="112635" y="6079"/>
                  </a:lnTo>
                  <a:lnTo>
                    <a:pt x="80451" y="146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85347" y="149504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69756" y="1284476"/>
              <a:ext cx="20918" cy="347442"/>
            </a:xfrm>
            <a:custGeom>
              <a:avLst/>
              <a:gdLst/>
              <a:ahLst/>
              <a:cxnLst/>
              <a:rect l="0" t="0" r="0" b="0"/>
              <a:pathLst>
                <a:path w="20918" h="347442">
                  <a:moveTo>
                    <a:pt x="20917" y="0"/>
                  </a:moveTo>
                  <a:lnTo>
                    <a:pt x="12584" y="37478"/>
                  </a:lnTo>
                  <a:lnTo>
                    <a:pt x="5233" y="94491"/>
                  </a:lnTo>
                  <a:lnTo>
                    <a:pt x="1452" y="144851"/>
                  </a:lnTo>
                  <a:lnTo>
                    <a:pt x="332" y="196817"/>
                  </a:lnTo>
                  <a:lnTo>
                    <a:pt x="0" y="249259"/>
                  </a:lnTo>
                  <a:lnTo>
                    <a:pt x="5491" y="301842"/>
                  </a:lnTo>
                  <a:lnTo>
                    <a:pt x="10389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79991" y="1242362"/>
              <a:ext cx="210683" cy="214135"/>
            </a:xfrm>
            <a:custGeom>
              <a:avLst/>
              <a:gdLst/>
              <a:ahLst/>
              <a:cxnLst/>
              <a:rect l="0" t="0" r="0" b="0"/>
              <a:pathLst>
                <a:path w="210683" h="214135">
                  <a:moveTo>
                    <a:pt x="210682" y="178985"/>
                  </a:moveTo>
                  <a:lnTo>
                    <a:pt x="156538" y="182104"/>
                  </a:lnTo>
                  <a:lnTo>
                    <a:pt x="101591" y="193639"/>
                  </a:lnTo>
                  <a:lnTo>
                    <a:pt x="43112" y="210651"/>
                  </a:lnTo>
                  <a:lnTo>
                    <a:pt x="32288" y="214134"/>
                  </a:lnTo>
                  <a:lnTo>
                    <a:pt x="22733" y="214116"/>
                  </a:lnTo>
                  <a:lnTo>
                    <a:pt x="5877" y="207857"/>
                  </a:lnTo>
                  <a:lnTo>
                    <a:pt x="1615" y="199403"/>
                  </a:lnTo>
                  <a:lnTo>
                    <a:pt x="0" y="174411"/>
                  </a:lnTo>
                  <a:lnTo>
                    <a:pt x="7326" y="119113"/>
                  </a:lnTo>
                  <a:lnTo>
                    <a:pt x="13105" y="66249"/>
                  </a:lnTo>
                  <a:lnTo>
                    <a:pt x="18780" y="32498"/>
                  </a:lnTo>
                  <a:lnTo>
                    <a:pt x="211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98548" y="1221305"/>
              <a:ext cx="155449" cy="342487"/>
            </a:xfrm>
            <a:custGeom>
              <a:avLst/>
              <a:gdLst/>
              <a:ahLst/>
              <a:cxnLst/>
              <a:rect l="0" t="0" r="0" b="0"/>
              <a:pathLst>
                <a:path w="155449" h="342487">
                  <a:moveTo>
                    <a:pt x="102695" y="0"/>
                  </a:moveTo>
                  <a:lnTo>
                    <a:pt x="87054" y="17981"/>
                  </a:lnTo>
                  <a:lnTo>
                    <a:pt x="62262" y="69742"/>
                  </a:lnTo>
                  <a:lnTo>
                    <a:pt x="36824" y="122268"/>
                  </a:lnTo>
                  <a:lnTo>
                    <a:pt x="15527" y="184037"/>
                  </a:lnTo>
                  <a:lnTo>
                    <a:pt x="2202" y="238951"/>
                  </a:lnTo>
                  <a:lnTo>
                    <a:pt x="0" y="279681"/>
                  </a:lnTo>
                  <a:lnTo>
                    <a:pt x="3630" y="303287"/>
                  </a:lnTo>
                  <a:lnTo>
                    <a:pt x="12263" y="322358"/>
                  </a:lnTo>
                  <a:lnTo>
                    <a:pt x="17841" y="330719"/>
                  </a:lnTo>
                  <a:lnTo>
                    <a:pt x="27408" y="336293"/>
                  </a:lnTo>
                  <a:lnTo>
                    <a:pt x="53637" y="342486"/>
                  </a:lnTo>
                  <a:lnTo>
                    <a:pt x="78552" y="339000"/>
                  </a:lnTo>
                  <a:lnTo>
                    <a:pt x="132704" y="317300"/>
                  </a:lnTo>
                  <a:lnTo>
                    <a:pt x="149568" y="301289"/>
                  </a:lnTo>
                  <a:lnTo>
                    <a:pt x="153831" y="292107"/>
                  </a:lnTo>
                  <a:lnTo>
                    <a:pt x="155448" y="272545"/>
                  </a:lnTo>
                  <a:lnTo>
                    <a:pt x="144192" y="241801"/>
                  </a:lnTo>
                  <a:lnTo>
                    <a:pt x="129327" y="227180"/>
                  </a:lnTo>
                  <a:lnTo>
                    <a:pt x="120450" y="221644"/>
                  </a:lnTo>
                  <a:lnTo>
                    <a:pt x="98108" y="218611"/>
                  </a:lnTo>
                  <a:lnTo>
                    <a:pt x="50053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79313" y="1242362"/>
              <a:ext cx="270783" cy="356963"/>
            </a:xfrm>
            <a:custGeom>
              <a:avLst/>
              <a:gdLst/>
              <a:ahLst/>
              <a:cxnLst/>
              <a:rect l="0" t="0" r="0" b="0"/>
              <a:pathLst>
                <a:path w="270783" h="356963">
                  <a:moveTo>
                    <a:pt x="179899" y="0"/>
                  </a:moveTo>
                  <a:lnTo>
                    <a:pt x="142422" y="8334"/>
                  </a:lnTo>
                  <a:lnTo>
                    <a:pt x="85753" y="16305"/>
                  </a:lnTo>
                  <a:lnTo>
                    <a:pt x="26991" y="11521"/>
                  </a:lnTo>
                  <a:lnTo>
                    <a:pt x="17130" y="14699"/>
                  </a:lnTo>
                  <a:lnTo>
                    <a:pt x="9385" y="20328"/>
                  </a:lnTo>
                  <a:lnTo>
                    <a:pt x="3052" y="27590"/>
                  </a:lnTo>
                  <a:lnTo>
                    <a:pt x="0" y="35941"/>
                  </a:lnTo>
                  <a:lnTo>
                    <a:pt x="1294" y="66801"/>
                  </a:lnTo>
                  <a:lnTo>
                    <a:pt x="9092" y="125326"/>
                  </a:lnTo>
                  <a:lnTo>
                    <a:pt x="9875" y="139703"/>
                  </a:lnTo>
                  <a:lnTo>
                    <a:pt x="13907" y="146948"/>
                  </a:lnTo>
                  <a:lnTo>
                    <a:pt x="20105" y="149438"/>
                  </a:lnTo>
                  <a:lnTo>
                    <a:pt x="78494" y="139245"/>
                  </a:lnTo>
                  <a:lnTo>
                    <a:pt x="104414" y="140266"/>
                  </a:lnTo>
                  <a:lnTo>
                    <a:pt x="167518" y="160729"/>
                  </a:lnTo>
                  <a:lnTo>
                    <a:pt x="186485" y="174380"/>
                  </a:lnTo>
                  <a:lnTo>
                    <a:pt x="237409" y="223814"/>
                  </a:lnTo>
                  <a:lnTo>
                    <a:pt x="265938" y="268033"/>
                  </a:lnTo>
                  <a:lnTo>
                    <a:pt x="270782" y="291481"/>
                  </a:lnTo>
                  <a:lnTo>
                    <a:pt x="266695" y="314381"/>
                  </a:lnTo>
                  <a:lnTo>
                    <a:pt x="262329" y="325401"/>
                  </a:lnTo>
                  <a:lnTo>
                    <a:pt x="248120" y="340765"/>
                  </a:lnTo>
                  <a:lnTo>
                    <a:pt x="239418" y="346500"/>
                  </a:lnTo>
                  <a:lnTo>
                    <a:pt x="199224" y="354571"/>
                  </a:lnTo>
                  <a:lnTo>
                    <a:pt x="150270" y="356962"/>
                  </a:lnTo>
                  <a:lnTo>
                    <a:pt x="90901" y="350535"/>
                  </a:lnTo>
                  <a:lnTo>
                    <a:pt x="43029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519022" y="1874072"/>
            <a:ext cx="1405125" cy="1406741"/>
            <a:chOff x="2519022" y="1874072"/>
            <a:chExt cx="1405125" cy="1406741"/>
          </a:xfrm>
        </p:grpSpPr>
        <p:sp>
          <p:nvSpPr>
            <p:cNvPr id="39" name="Freeform 38"/>
            <p:cNvSpPr/>
            <p:nvPr/>
          </p:nvSpPr>
          <p:spPr>
            <a:xfrm>
              <a:off x="3039330" y="1874072"/>
              <a:ext cx="329790" cy="828307"/>
            </a:xfrm>
            <a:custGeom>
              <a:avLst/>
              <a:gdLst/>
              <a:ahLst/>
              <a:cxnLst/>
              <a:rect l="0" t="0" r="0" b="0"/>
              <a:pathLst>
                <a:path w="329790" h="828307">
                  <a:moveTo>
                    <a:pt x="171861" y="0"/>
                  </a:moveTo>
                  <a:lnTo>
                    <a:pt x="171861" y="48931"/>
                  </a:lnTo>
                  <a:lnTo>
                    <a:pt x="177450" y="108062"/>
                  </a:lnTo>
                  <a:lnTo>
                    <a:pt x="181414" y="165972"/>
                  </a:lnTo>
                  <a:lnTo>
                    <a:pt x="182101" y="215423"/>
                  </a:lnTo>
                  <a:lnTo>
                    <a:pt x="183474" y="267120"/>
                  </a:lnTo>
                  <a:lnTo>
                    <a:pt x="188430" y="317143"/>
                  </a:lnTo>
                  <a:lnTo>
                    <a:pt x="183930" y="376031"/>
                  </a:lnTo>
                  <a:lnTo>
                    <a:pt x="185966" y="433901"/>
                  </a:lnTo>
                  <a:lnTo>
                    <a:pt x="190858" y="492381"/>
                  </a:lnTo>
                  <a:lnTo>
                    <a:pt x="192308" y="546754"/>
                  </a:lnTo>
                  <a:lnTo>
                    <a:pt x="192738" y="603028"/>
                  </a:lnTo>
                  <a:lnTo>
                    <a:pt x="189745" y="661036"/>
                  </a:lnTo>
                  <a:lnTo>
                    <a:pt x="184569" y="712149"/>
                  </a:lnTo>
                  <a:lnTo>
                    <a:pt x="188409" y="771342"/>
                  </a:lnTo>
                  <a:lnTo>
                    <a:pt x="191582" y="813982"/>
                  </a:lnTo>
                  <a:lnTo>
                    <a:pt x="188518" y="822245"/>
                  </a:lnTo>
                  <a:lnTo>
                    <a:pt x="182966" y="826584"/>
                  </a:lnTo>
                  <a:lnTo>
                    <a:pt x="175755" y="828306"/>
                  </a:lnTo>
                  <a:lnTo>
                    <a:pt x="169778" y="825945"/>
                  </a:lnTo>
                  <a:lnTo>
                    <a:pt x="135813" y="783741"/>
                  </a:lnTo>
                  <a:lnTo>
                    <a:pt x="108502" y="732017"/>
                  </a:lnTo>
                  <a:lnTo>
                    <a:pt x="74988" y="671411"/>
                  </a:lnTo>
                  <a:lnTo>
                    <a:pt x="43970" y="608602"/>
                  </a:lnTo>
                  <a:lnTo>
                    <a:pt x="6389" y="546031"/>
                  </a:lnTo>
                  <a:lnTo>
                    <a:pt x="52" y="532799"/>
                  </a:lnTo>
                  <a:lnTo>
                    <a:pt x="0" y="534184"/>
                  </a:lnTo>
                  <a:lnTo>
                    <a:pt x="4232" y="545081"/>
                  </a:lnTo>
                  <a:lnTo>
                    <a:pt x="32515" y="596255"/>
                  </a:lnTo>
                  <a:lnTo>
                    <a:pt x="52526" y="648710"/>
                  </a:lnTo>
                  <a:lnTo>
                    <a:pt x="84584" y="704875"/>
                  </a:lnTo>
                  <a:lnTo>
                    <a:pt x="126278" y="762944"/>
                  </a:lnTo>
                  <a:lnTo>
                    <a:pt x="147307" y="791087"/>
                  </a:lnTo>
                  <a:lnTo>
                    <a:pt x="156661" y="796453"/>
                  </a:lnTo>
                  <a:lnTo>
                    <a:pt x="179534" y="799296"/>
                  </a:lnTo>
                  <a:lnTo>
                    <a:pt x="199058" y="793540"/>
                  </a:lnTo>
                  <a:lnTo>
                    <a:pt x="207540" y="788730"/>
                  </a:lnTo>
                  <a:lnTo>
                    <a:pt x="220084" y="774026"/>
                  </a:lnTo>
                  <a:lnTo>
                    <a:pt x="263466" y="714177"/>
                  </a:lnTo>
                  <a:lnTo>
                    <a:pt x="295131" y="671397"/>
                  </a:lnTo>
                  <a:lnTo>
                    <a:pt x="305027" y="654028"/>
                  </a:lnTo>
                  <a:lnTo>
                    <a:pt x="329789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519022" y="2937450"/>
              <a:ext cx="310354" cy="308013"/>
            </a:xfrm>
            <a:custGeom>
              <a:avLst/>
              <a:gdLst/>
              <a:ahLst/>
              <a:cxnLst/>
              <a:rect l="0" t="0" r="0" b="0"/>
              <a:pathLst>
                <a:path w="310354" h="308013">
                  <a:moveTo>
                    <a:pt x="176273" y="0"/>
                  </a:moveTo>
                  <a:lnTo>
                    <a:pt x="133581" y="3120"/>
                  </a:lnTo>
                  <a:lnTo>
                    <a:pt x="102402" y="14573"/>
                  </a:lnTo>
                  <a:lnTo>
                    <a:pt x="66015" y="39404"/>
                  </a:lnTo>
                  <a:lnTo>
                    <a:pt x="22035" y="95443"/>
                  </a:lnTo>
                  <a:lnTo>
                    <a:pt x="6440" y="132135"/>
                  </a:lnTo>
                  <a:lnTo>
                    <a:pt x="0" y="178231"/>
                  </a:lnTo>
                  <a:lnTo>
                    <a:pt x="6230" y="229399"/>
                  </a:lnTo>
                  <a:lnTo>
                    <a:pt x="16575" y="261383"/>
                  </a:lnTo>
                  <a:lnTo>
                    <a:pt x="27697" y="278387"/>
                  </a:lnTo>
                  <a:lnTo>
                    <a:pt x="43559" y="290624"/>
                  </a:lnTo>
                  <a:lnTo>
                    <a:pt x="82338" y="308012"/>
                  </a:lnTo>
                  <a:lnTo>
                    <a:pt x="124524" y="307942"/>
                  </a:lnTo>
                  <a:lnTo>
                    <a:pt x="174370" y="296268"/>
                  </a:lnTo>
                  <a:lnTo>
                    <a:pt x="234254" y="265992"/>
                  </a:lnTo>
                  <a:lnTo>
                    <a:pt x="263902" y="245449"/>
                  </a:lnTo>
                  <a:lnTo>
                    <a:pt x="287505" y="213366"/>
                  </a:lnTo>
                  <a:lnTo>
                    <a:pt x="303727" y="179813"/>
                  </a:lnTo>
                  <a:lnTo>
                    <a:pt x="310353" y="142056"/>
                  </a:lnTo>
                  <a:lnTo>
                    <a:pt x="304187" y="95781"/>
                  </a:lnTo>
                  <a:lnTo>
                    <a:pt x="293852" y="64645"/>
                  </a:lnTo>
                  <a:lnTo>
                    <a:pt x="282732" y="47838"/>
                  </a:lnTo>
                  <a:lnTo>
                    <a:pt x="266872" y="35690"/>
                  </a:lnTo>
                  <a:lnTo>
                    <a:pt x="248125" y="27561"/>
                  </a:lnTo>
                  <a:lnTo>
                    <a:pt x="207858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947979" y="315854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263962" y="2969036"/>
              <a:ext cx="10401" cy="305327"/>
            </a:xfrm>
            <a:custGeom>
              <a:avLst/>
              <a:gdLst/>
              <a:ahLst/>
              <a:cxnLst/>
              <a:rect l="0" t="0" r="0" b="0"/>
              <a:pathLst>
                <a:path w="10401" h="305327">
                  <a:moveTo>
                    <a:pt x="10400" y="0"/>
                  </a:moveTo>
                  <a:lnTo>
                    <a:pt x="2067" y="54144"/>
                  </a:lnTo>
                  <a:lnTo>
                    <a:pt x="306" y="114681"/>
                  </a:lnTo>
                  <a:lnTo>
                    <a:pt x="0" y="165651"/>
                  </a:lnTo>
                  <a:lnTo>
                    <a:pt x="1067" y="226870"/>
                  </a:lnTo>
                  <a:lnTo>
                    <a:pt x="8210" y="277784"/>
                  </a:lnTo>
                  <a:lnTo>
                    <a:pt x="1040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098406" y="3000621"/>
              <a:ext cx="165429" cy="145337"/>
            </a:xfrm>
            <a:custGeom>
              <a:avLst/>
              <a:gdLst/>
              <a:ahLst/>
              <a:cxnLst/>
              <a:rect l="0" t="0" r="0" b="0"/>
              <a:pathLst>
                <a:path w="165429" h="145337">
                  <a:moveTo>
                    <a:pt x="165428" y="105285"/>
                  </a:moveTo>
                  <a:lnTo>
                    <a:pt x="104317" y="123244"/>
                  </a:lnTo>
                  <a:lnTo>
                    <a:pt x="49885" y="140434"/>
                  </a:lnTo>
                  <a:lnTo>
                    <a:pt x="12520" y="145336"/>
                  </a:lnTo>
                  <a:lnTo>
                    <a:pt x="4997" y="141344"/>
                  </a:lnTo>
                  <a:lnTo>
                    <a:pt x="1152" y="134004"/>
                  </a:lnTo>
                  <a:lnTo>
                    <a:pt x="0" y="114540"/>
                  </a:lnTo>
                  <a:lnTo>
                    <a:pt x="15093" y="52531"/>
                  </a:lnTo>
                  <a:lnTo>
                    <a:pt x="28670" y="16746"/>
                  </a:lnTo>
                  <a:lnTo>
                    <a:pt x="390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361503" y="2926922"/>
              <a:ext cx="182515" cy="350202"/>
            </a:xfrm>
            <a:custGeom>
              <a:avLst/>
              <a:gdLst/>
              <a:ahLst/>
              <a:cxnLst/>
              <a:rect l="0" t="0" r="0" b="0"/>
              <a:pathLst>
                <a:path w="182515" h="350202">
                  <a:moveTo>
                    <a:pt x="123429" y="0"/>
                  </a:moveTo>
                  <a:lnTo>
                    <a:pt x="69315" y="50995"/>
                  </a:lnTo>
                  <a:lnTo>
                    <a:pt x="51415" y="67118"/>
                  </a:lnTo>
                  <a:lnTo>
                    <a:pt x="20720" y="121923"/>
                  </a:lnTo>
                  <a:lnTo>
                    <a:pt x="2969" y="175988"/>
                  </a:lnTo>
                  <a:lnTo>
                    <a:pt x="0" y="218911"/>
                  </a:lnTo>
                  <a:lnTo>
                    <a:pt x="8885" y="282104"/>
                  </a:lnTo>
                  <a:lnTo>
                    <a:pt x="16369" y="309043"/>
                  </a:lnTo>
                  <a:lnTo>
                    <a:pt x="27494" y="328815"/>
                  </a:lnTo>
                  <a:lnTo>
                    <a:pt x="43357" y="342282"/>
                  </a:lnTo>
                  <a:lnTo>
                    <a:pt x="52500" y="347511"/>
                  </a:lnTo>
                  <a:lnTo>
                    <a:pt x="75138" y="350201"/>
                  </a:lnTo>
                  <a:lnTo>
                    <a:pt x="99627" y="346328"/>
                  </a:lnTo>
                  <a:lnTo>
                    <a:pt x="122209" y="336807"/>
                  </a:lnTo>
                  <a:lnTo>
                    <a:pt x="171839" y="288925"/>
                  </a:lnTo>
                  <a:lnTo>
                    <a:pt x="180040" y="268011"/>
                  </a:lnTo>
                  <a:lnTo>
                    <a:pt x="182514" y="244288"/>
                  </a:lnTo>
                  <a:lnTo>
                    <a:pt x="179715" y="222046"/>
                  </a:lnTo>
                  <a:lnTo>
                    <a:pt x="168332" y="203582"/>
                  </a:lnTo>
                  <a:lnTo>
                    <a:pt x="160384" y="195383"/>
                  </a:lnTo>
                  <a:lnTo>
                    <a:pt x="139074" y="186273"/>
                  </a:lnTo>
                  <a:lnTo>
                    <a:pt x="126840" y="183843"/>
                  </a:lnTo>
                  <a:lnTo>
                    <a:pt x="116344" y="184563"/>
                  </a:lnTo>
                  <a:lnTo>
                    <a:pt x="98443" y="191602"/>
                  </a:lnTo>
                  <a:lnTo>
                    <a:pt x="75212" y="208719"/>
                  </a:lnTo>
                  <a:lnTo>
                    <a:pt x="42441" y="244468"/>
                  </a:lnTo>
                  <a:lnTo>
                    <a:pt x="28673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645724" y="3000621"/>
              <a:ext cx="278423" cy="280192"/>
            </a:xfrm>
            <a:custGeom>
              <a:avLst/>
              <a:gdLst/>
              <a:ahLst/>
              <a:cxnLst/>
              <a:rect l="0" t="0" r="0" b="0"/>
              <a:pathLst>
                <a:path w="278423" h="280192">
                  <a:moveTo>
                    <a:pt x="123478" y="0"/>
                  </a:moveTo>
                  <a:lnTo>
                    <a:pt x="69603" y="37087"/>
                  </a:lnTo>
                  <a:lnTo>
                    <a:pt x="17131" y="88004"/>
                  </a:lnTo>
                  <a:lnTo>
                    <a:pt x="6803" y="106963"/>
                  </a:lnTo>
                  <a:lnTo>
                    <a:pt x="0" y="148547"/>
                  </a:lnTo>
                  <a:lnTo>
                    <a:pt x="6107" y="198189"/>
                  </a:lnTo>
                  <a:lnTo>
                    <a:pt x="12041" y="220275"/>
                  </a:lnTo>
                  <a:lnTo>
                    <a:pt x="24817" y="238670"/>
                  </a:lnTo>
                  <a:lnTo>
                    <a:pt x="61615" y="269543"/>
                  </a:lnTo>
                  <a:lnTo>
                    <a:pt x="85065" y="277725"/>
                  </a:lnTo>
                  <a:lnTo>
                    <a:pt x="112254" y="280191"/>
                  </a:lnTo>
                  <a:lnTo>
                    <a:pt x="171130" y="272242"/>
                  </a:lnTo>
                  <a:lnTo>
                    <a:pt x="193790" y="264887"/>
                  </a:lnTo>
                  <a:lnTo>
                    <a:pt x="234874" y="234433"/>
                  </a:lnTo>
                  <a:lnTo>
                    <a:pt x="262508" y="198516"/>
                  </a:lnTo>
                  <a:lnTo>
                    <a:pt x="275286" y="166835"/>
                  </a:lnTo>
                  <a:lnTo>
                    <a:pt x="278422" y="128332"/>
                  </a:lnTo>
                  <a:lnTo>
                    <a:pt x="271293" y="88457"/>
                  </a:lnTo>
                  <a:lnTo>
                    <a:pt x="254882" y="55066"/>
                  </a:lnTo>
                  <a:lnTo>
                    <a:pt x="241931" y="37732"/>
                  </a:lnTo>
                  <a:lnTo>
                    <a:pt x="205497" y="11800"/>
                  </a:lnTo>
                  <a:lnTo>
                    <a:pt x="1971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278755" y="1789844"/>
            <a:ext cx="1161886" cy="1190578"/>
            <a:chOff x="5278755" y="1789844"/>
            <a:chExt cx="1161886" cy="1190578"/>
          </a:xfrm>
        </p:grpSpPr>
        <p:sp>
          <p:nvSpPr>
            <p:cNvPr id="47" name="Freeform 46"/>
            <p:cNvSpPr/>
            <p:nvPr/>
          </p:nvSpPr>
          <p:spPr>
            <a:xfrm>
              <a:off x="5757919" y="1789844"/>
              <a:ext cx="253854" cy="662017"/>
            </a:xfrm>
            <a:custGeom>
              <a:avLst/>
              <a:gdLst/>
              <a:ahLst/>
              <a:cxnLst/>
              <a:rect l="0" t="0" r="0" b="0"/>
              <a:pathLst>
                <a:path w="253854" h="662017">
                  <a:moveTo>
                    <a:pt x="148568" y="0"/>
                  </a:moveTo>
                  <a:lnTo>
                    <a:pt x="133914" y="43963"/>
                  </a:lnTo>
                  <a:lnTo>
                    <a:pt x="136011" y="100234"/>
                  </a:lnTo>
                  <a:lnTo>
                    <a:pt x="137638" y="157623"/>
                  </a:lnTo>
                  <a:lnTo>
                    <a:pt x="132371" y="214019"/>
                  </a:lnTo>
                  <a:lnTo>
                    <a:pt x="128471" y="271390"/>
                  </a:lnTo>
                  <a:lnTo>
                    <a:pt x="127795" y="320748"/>
                  </a:lnTo>
                  <a:lnTo>
                    <a:pt x="127595" y="371247"/>
                  </a:lnTo>
                  <a:lnTo>
                    <a:pt x="127527" y="430825"/>
                  </a:lnTo>
                  <a:lnTo>
                    <a:pt x="127514" y="493243"/>
                  </a:lnTo>
                  <a:lnTo>
                    <a:pt x="127511" y="553493"/>
                  </a:lnTo>
                  <a:lnTo>
                    <a:pt x="127511" y="610454"/>
                  </a:lnTo>
                  <a:lnTo>
                    <a:pt x="127511" y="624558"/>
                  </a:lnTo>
                  <a:lnTo>
                    <a:pt x="124001" y="631621"/>
                  </a:lnTo>
                  <a:lnTo>
                    <a:pt x="118152" y="633991"/>
                  </a:lnTo>
                  <a:lnTo>
                    <a:pt x="110743" y="633230"/>
                  </a:lnTo>
                  <a:lnTo>
                    <a:pt x="96272" y="623027"/>
                  </a:lnTo>
                  <a:lnTo>
                    <a:pt x="46812" y="566567"/>
                  </a:lnTo>
                  <a:lnTo>
                    <a:pt x="4680" y="510784"/>
                  </a:lnTo>
                  <a:lnTo>
                    <a:pt x="1170" y="508979"/>
                  </a:lnTo>
                  <a:lnTo>
                    <a:pt x="0" y="511285"/>
                  </a:lnTo>
                  <a:lnTo>
                    <a:pt x="389" y="516331"/>
                  </a:lnTo>
                  <a:lnTo>
                    <a:pt x="7062" y="528178"/>
                  </a:lnTo>
                  <a:lnTo>
                    <a:pt x="59712" y="590315"/>
                  </a:lnTo>
                  <a:lnTo>
                    <a:pt x="116939" y="652521"/>
                  </a:lnTo>
                  <a:lnTo>
                    <a:pt x="123972" y="659622"/>
                  </a:lnTo>
                  <a:lnTo>
                    <a:pt x="132171" y="662016"/>
                  </a:lnTo>
                  <a:lnTo>
                    <a:pt x="150639" y="658438"/>
                  </a:lnTo>
                  <a:lnTo>
                    <a:pt x="158137" y="653038"/>
                  </a:lnTo>
                  <a:lnTo>
                    <a:pt x="208535" y="593321"/>
                  </a:lnTo>
                  <a:lnTo>
                    <a:pt x="253853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278755" y="2663709"/>
              <a:ext cx="266498" cy="316713"/>
            </a:xfrm>
            <a:custGeom>
              <a:avLst/>
              <a:gdLst/>
              <a:ahLst/>
              <a:cxnLst/>
              <a:rect l="0" t="0" r="0" b="0"/>
              <a:pathLst>
                <a:path w="266498" h="316713">
                  <a:moveTo>
                    <a:pt x="185535" y="0"/>
                  </a:moveTo>
                  <a:lnTo>
                    <a:pt x="131660" y="19128"/>
                  </a:lnTo>
                  <a:lnTo>
                    <a:pt x="70783" y="57769"/>
                  </a:lnTo>
                  <a:lnTo>
                    <a:pt x="24499" y="117434"/>
                  </a:lnTo>
                  <a:lnTo>
                    <a:pt x="5499" y="157108"/>
                  </a:lnTo>
                  <a:lnTo>
                    <a:pt x="0" y="203048"/>
                  </a:lnTo>
                  <a:lnTo>
                    <a:pt x="11046" y="262222"/>
                  </a:lnTo>
                  <a:lnTo>
                    <a:pt x="26470" y="288916"/>
                  </a:lnTo>
                  <a:lnTo>
                    <a:pt x="51447" y="311643"/>
                  </a:lnTo>
                  <a:lnTo>
                    <a:pt x="77197" y="316712"/>
                  </a:lnTo>
                  <a:lnTo>
                    <a:pt x="130210" y="310436"/>
                  </a:lnTo>
                  <a:lnTo>
                    <a:pt x="163683" y="295662"/>
                  </a:lnTo>
                  <a:lnTo>
                    <a:pt x="218514" y="255962"/>
                  </a:lnTo>
                  <a:lnTo>
                    <a:pt x="232558" y="238933"/>
                  </a:lnTo>
                  <a:lnTo>
                    <a:pt x="258741" y="178702"/>
                  </a:lnTo>
                  <a:lnTo>
                    <a:pt x="266497" y="144196"/>
                  </a:lnTo>
                  <a:lnTo>
                    <a:pt x="265676" y="104336"/>
                  </a:lnTo>
                  <a:lnTo>
                    <a:pt x="254918" y="54535"/>
                  </a:lnTo>
                  <a:lnTo>
                    <a:pt x="239368" y="27207"/>
                  </a:lnTo>
                  <a:lnTo>
                    <a:pt x="231952" y="21648"/>
                  </a:lnTo>
                  <a:lnTo>
                    <a:pt x="19606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664331" y="289533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927859" y="2611067"/>
              <a:ext cx="20743" cy="305327"/>
            </a:xfrm>
            <a:custGeom>
              <a:avLst/>
              <a:gdLst/>
              <a:ahLst/>
              <a:cxnLst/>
              <a:rect l="0" t="0" r="0" b="0"/>
              <a:pathLst>
                <a:path w="20743" h="305327">
                  <a:moveTo>
                    <a:pt x="20742" y="0"/>
                  </a:moveTo>
                  <a:lnTo>
                    <a:pt x="13506" y="27556"/>
                  </a:lnTo>
                  <a:lnTo>
                    <a:pt x="7744" y="83779"/>
                  </a:lnTo>
                  <a:lnTo>
                    <a:pt x="1277" y="140291"/>
                  </a:lnTo>
                  <a:lnTo>
                    <a:pt x="0" y="196514"/>
                  </a:lnTo>
                  <a:lnTo>
                    <a:pt x="2866" y="252680"/>
                  </a:lnTo>
                  <a:lnTo>
                    <a:pt x="10213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780145" y="2642653"/>
              <a:ext cx="126343" cy="128325"/>
            </a:xfrm>
            <a:custGeom>
              <a:avLst/>
              <a:gdLst/>
              <a:ahLst/>
              <a:cxnLst/>
              <a:rect l="0" t="0" r="0" b="0"/>
              <a:pathLst>
                <a:path w="126343" h="128325">
                  <a:moveTo>
                    <a:pt x="126342" y="84227"/>
                  </a:moveTo>
                  <a:lnTo>
                    <a:pt x="108361" y="99868"/>
                  </a:lnTo>
                  <a:lnTo>
                    <a:pt x="62190" y="124661"/>
                  </a:lnTo>
                  <a:lnTo>
                    <a:pt x="38558" y="128324"/>
                  </a:lnTo>
                  <a:lnTo>
                    <a:pt x="25705" y="127663"/>
                  </a:lnTo>
                  <a:lnTo>
                    <a:pt x="17137" y="122543"/>
                  </a:lnTo>
                  <a:lnTo>
                    <a:pt x="11425" y="114450"/>
                  </a:lnTo>
                  <a:lnTo>
                    <a:pt x="5077" y="92981"/>
                  </a:lnTo>
                  <a:lnTo>
                    <a:pt x="1003" y="410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035400" y="2611067"/>
              <a:ext cx="132996" cy="294910"/>
            </a:xfrm>
            <a:custGeom>
              <a:avLst/>
              <a:gdLst/>
              <a:ahLst/>
              <a:cxnLst/>
              <a:rect l="0" t="0" r="0" b="0"/>
              <a:pathLst>
                <a:path w="132996" h="294910">
                  <a:moveTo>
                    <a:pt x="50071" y="0"/>
                  </a:moveTo>
                  <a:lnTo>
                    <a:pt x="22560" y="53875"/>
                  </a:lnTo>
                  <a:lnTo>
                    <a:pt x="4522" y="111036"/>
                  </a:lnTo>
                  <a:lnTo>
                    <a:pt x="0" y="165389"/>
                  </a:lnTo>
                  <a:lnTo>
                    <a:pt x="9158" y="218066"/>
                  </a:lnTo>
                  <a:lnTo>
                    <a:pt x="26833" y="272172"/>
                  </a:lnTo>
                  <a:lnTo>
                    <a:pt x="38183" y="289031"/>
                  </a:lnTo>
                  <a:lnTo>
                    <a:pt x="46826" y="293293"/>
                  </a:lnTo>
                  <a:lnTo>
                    <a:pt x="68906" y="294909"/>
                  </a:lnTo>
                  <a:lnTo>
                    <a:pt x="88078" y="288608"/>
                  </a:lnTo>
                  <a:lnTo>
                    <a:pt x="119450" y="265499"/>
                  </a:lnTo>
                  <a:lnTo>
                    <a:pt x="127700" y="245901"/>
                  </a:lnTo>
                  <a:lnTo>
                    <a:pt x="132995" y="195192"/>
                  </a:lnTo>
                  <a:lnTo>
                    <a:pt x="129920" y="185110"/>
                  </a:lnTo>
                  <a:lnTo>
                    <a:pt x="124361" y="177219"/>
                  </a:lnTo>
                  <a:lnTo>
                    <a:pt x="117145" y="170789"/>
                  </a:lnTo>
                  <a:lnTo>
                    <a:pt x="108825" y="167671"/>
                  </a:lnTo>
                  <a:lnTo>
                    <a:pt x="90222" y="167327"/>
                  </a:lnTo>
                  <a:lnTo>
                    <a:pt x="73375" y="174193"/>
                  </a:lnTo>
                  <a:lnTo>
                    <a:pt x="18486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220868" y="2579481"/>
              <a:ext cx="219773" cy="336913"/>
            </a:xfrm>
            <a:custGeom>
              <a:avLst/>
              <a:gdLst/>
              <a:ahLst/>
              <a:cxnLst/>
              <a:rect l="0" t="0" r="0" b="0"/>
              <a:pathLst>
                <a:path w="219773" h="336913">
                  <a:moveTo>
                    <a:pt x="180458" y="0"/>
                  </a:moveTo>
                  <a:lnTo>
                    <a:pt x="121842" y="0"/>
                  </a:lnTo>
                  <a:lnTo>
                    <a:pt x="68837" y="8406"/>
                  </a:lnTo>
                  <a:lnTo>
                    <a:pt x="45451" y="14655"/>
                  </a:lnTo>
                  <a:lnTo>
                    <a:pt x="36641" y="21468"/>
                  </a:lnTo>
                  <a:lnTo>
                    <a:pt x="4299" y="73523"/>
                  </a:lnTo>
                  <a:lnTo>
                    <a:pt x="0" y="94678"/>
                  </a:lnTo>
                  <a:lnTo>
                    <a:pt x="6772" y="136855"/>
                  </a:lnTo>
                  <a:lnTo>
                    <a:pt x="13195" y="142710"/>
                  </a:lnTo>
                  <a:lnTo>
                    <a:pt x="22156" y="145443"/>
                  </a:lnTo>
                  <a:lnTo>
                    <a:pt x="32809" y="146095"/>
                  </a:lnTo>
                  <a:lnTo>
                    <a:pt x="54005" y="140581"/>
                  </a:lnTo>
                  <a:lnTo>
                    <a:pt x="76293" y="132671"/>
                  </a:lnTo>
                  <a:lnTo>
                    <a:pt x="128730" y="127593"/>
                  </a:lnTo>
                  <a:lnTo>
                    <a:pt x="153958" y="129238"/>
                  </a:lnTo>
                  <a:lnTo>
                    <a:pt x="172970" y="137768"/>
                  </a:lnTo>
                  <a:lnTo>
                    <a:pt x="196827" y="155724"/>
                  </a:lnTo>
                  <a:lnTo>
                    <a:pt x="213124" y="181452"/>
                  </a:lnTo>
                  <a:lnTo>
                    <a:pt x="219772" y="216890"/>
                  </a:lnTo>
                  <a:lnTo>
                    <a:pt x="216153" y="257027"/>
                  </a:lnTo>
                  <a:lnTo>
                    <a:pt x="207631" y="278401"/>
                  </a:lnTo>
                  <a:lnTo>
                    <a:pt x="194875" y="295699"/>
                  </a:lnTo>
                  <a:lnTo>
                    <a:pt x="167962" y="317422"/>
                  </a:lnTo>
                  <a:lnTo>
                    <a:pt x="147998" y="327470"/>
                  </a:lnTo>
                  <a:lnTo>
                    <a:pt x="90901" y="335669"/>
                  </a:lnTo>
                  <a:lnTo>
                    <a:pt x="6464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463461" y="560748"/>
            <a:ext cx="1111962" cy="459264"/>
            <a:chOff x="1463461" y="560748"/>
            <a:chExt cx="1111962" cy="459264"/>
          </a:xfrm>
        </p:grpSpPr>
        <p:sp>
          <p:nvSpPr>
            <p:cNvPr id="2" name="Freeform 1"/>
            <p:cNvSpPr/>
            <p:nvPr/>
          </p:nvSpPr>
          <p:spPr>
            <a:xfrm>
              <a:off x="1463461" y="560748"/>
              <a:ext cx="344687" cy="459264"/>
            </a:xfrm>
            <a:custGeom>
              <a:avLst/>
              <a:gdLst/>
              <a:ahLst/>
              <a:cxnLst/>
              <a:rect l="0" t="0" r="0" b="0"/>
              <a:pathLst>
                <a:path w="344687" h="459264">
                  <a:moveTo>
                    <a:pt x="0" y="144661"/>
                  </a:moveTo>
                  <a:lnTo>
                    <a:pt x="0" y="122304"/>
                  </a:lnTo>
                  <a:lnTo>
                    <a:pt x="6239" y="105089"/>
                  </a:lnTo>
                  <a:lnTo>
                    <a:pt x="37086" y="60551"/>
                  </a:lnTo>
                  <a:lnTo>
                    <a:pt x="88004" y="16298"/>
                  </a:lnTo>
                  <a:lnTo>
                    <a:pt x="106963" y="6502"/>
                  </a:lnTo>
                  <a:lnTo>
                    <a:pt x="142957" y="0"/>
                  </a:lnTo>
                  <a:lnTo>
                    <a:pt x="177668" y="3662"/>
                  </a:lnTo>
                  <a:lnTo>
                    <a:pt x="186296" y="8548"/>
                  </a:lnTo>
                  <a:lnTo>
                    <a:pt x="199001" y="23335"/>
                  </a:lnTo>
                  <a:lnTo>
                    <a:pt x="212731" y="51391"/>
                  </a:lnTo>
                  <a:lnTo>
                    <a:pt x="214260" y="71622"/>
                  </a:lnTo>
                  <a:lnTo>
                    <a:pt x="209870" y="92312"/>
                  </a:lnTo>
                  <a:lnTo>
                    <a:pt x="194245" y="122521"/>
                  </a:lnTo>
                  <a:lnTo>
                    <a:pt x="161136" y="161604"/>
                  </a:lnTo>
                  <a:lnTo>
                    <a:pt x="134701" y="177497"/>
                  </a:lnTo>
                  <a:lnTo>
                    <a:pt x="131915" y="178250"/>
                  </a:lnTo>
                  <a:lnTo>
                    <a:pt x="138177" y="172847"/>
                  </a:lnTo>
                  <a:lnTo>
                    <a:pt x="167023" y="167830"/>
                  </a:lnTo>
                  <a:lnTo>
                    <a:pt x="205206" y="171933"/>
                  </a:lnTo>
                  <a:lnTo>
                    <a:pt x="251624" y="192205"/>
                  </a:lnTo>
                  <a:lnTo>
                    <a:pt x="282785" y="213080"/>
                  </a:lnTo>
                  <a:lnTo>
                    <a:pt x="322216" y="261165"/>
                  </a:lnTo>
                  <a:lnTo>
                    <a:pt x="338147" y="297854"/>
                  </a:lnTo>
                  <a:lnTo>
                    <a:pt x="344686" y="338360"/>
                  </a:lnTo>
                  <a:lnTo>
                    <a:pt x="341035" y="374409"/>
                  </a:lnTo>
                  <a:lnTo>
                    <a:pt x="332505" y="393390"/>
                  </a:lnTo>
                  <a:lnTo>
                    <a:pt x="319745" y="409625"/>
                  </a:lnTo>
                  <a:lnTo>
                    <a:pt x="272866" y="446246"/>
                  </a:lnTo>
                  <a:lnTo>
                    <a:pt x="246056" y="454174"/>
                  </a:lnTo>
                  <a:lnTo>
                    <a:pt x="186774" y="459263"/>
                  </a:lnTo>
                  <a:lnTo>
                    <a:pt x="139579" y="451863"/>
                  </a:lnTo>
                  <a:lnTo>
                    <a:pt x="105285" y="4394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26715" y="968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47813" y="589595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21057" y="0"/>
                  </a:moveTo>
                  <a:lnTo>
                    <a:pt x="12724" y="62478"/>
                  </a:lnTo>
                  <a:lnTo>
                    <a:pt x="11179" y="111319"/>
                  </a:lnTo>
                  <a:lnTo>
                    <a:pt x="10721" y="167125"/>
                  </a:lnTo>
                  <a:lnTo>
                    <a:pt x="10586" y="217585"/>
                  </a:lnTo>
                  <a:lnTo>
                    <a:pt x="10540" y="276557"/>
                  </a:lnTo>
                  <a:lnTo>
                    <a:pt x="2197" y="329657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95212" y="581897"/>
              <a:ext cx="280211" cy="342416"/>
            </a:xfrm>
            <a:custGeom>
              <a:avLst/>
              <a:gdLst/>
              <a:ahLst/>
              <a:cxnLst/>
              <a:rect l="0" t="0" r="0" b="0"/>
              <a:pathLst>
                <a:path w="280211" h="342416">
                  <a:moveTo>
                    <a:pt x="0" y="91926"/>
                  </a:moveTo>
                  <a:lnTo>
                    <a:pt x="20243" y="47964"/>
                  </a:lnTo>
                  <a:lnTo>
                    <a:pt x="50582" y="23268"/>
                  </a:lnTo>
                  <a:lnTo>
                    <a:pt x="83617" y="6722"/>
                  </a:lnTo>
                  <a:lnTo>
                    <a:pt x="121222" y="0"/>
                  </a:lnTo>
                  <a:lnTo>
                    <a:pt x="142004" y="4667"/>
                  </a:lnTo>
                  <a:lnTo>
                    <a:pt x="174409" y="26727"/>
                  </a:lnTo>
                  <a:lnTo>
                    <a:pt x="182800" y="49301"/>
                  </a:lnTo>
                  <a:lnTo>
                    <a:pt x="185038" y="63509"/>
                  </a:lnTo>
                  <a:lnTo>
                    <a:pt x="181285" y="85536"/>
                  </a:lnTo>
                  <a:lnTo>
                    <a:pt x="166018" y="111090"/>
                  </a:lnTo>
                  <a:lnTo>
                    <a:pt x="152165" y="125010"/>
                  </a:lnTo>
                  <a:lnTo>
                    <a:pt x="131654" y="137084"/>
                  </a:lnTo>
                  <a:lnTo>
                    <a:pt x="133393" y="137239"/>
                  </a:lnTo>
                  <a:lnTo>
                    <a:pt x="138061" y="136173"/>
                  </a:lnTo>
                  <a:lnTo>
                    <a:pt x="161400" y="140261"/>
                  </a:lnTo>
                  <a:lnTo>
                    <a:pt x="221403" y="173499"/>
                  </a:lnTo>
                  <a:lnTo>
                    <a:pt x="269642" y="223899"/>
                  </a:lnTo>
                  <a:lnTo>
                    <a:pt x="277768" y="244947"/>
                  </a:lnTo>
                  <a:lnTo>
                    <a:pt x="280210" y="268730"/>
                  </a:lnTo>
                  <a:lnTo>
                    <a:pt x="277396" y="290999"/>
                  </a:lnTo>
                  <a:lnTo>
                    <a:pt x="272668" y="299511"/>
                  </a:lnTo>
                  <a:lnTo>
                    <a:pt x="258056" y="312088"/>
                  </a:lnTo>
                  <a:lnTo>
                    <a:pt x="206771" y="333496"/>
                  </a:lnTo>
                  <a:lnTo>
                    <a:pt x="148078" y="342415"/>
                  </a:lnTo>
                  <a:lnTo>
                    <a:pt x="120795" y="337396"/>
                  </a:lnTo>
                  <a:lnTo>
                    <a:pt x="57761" y="315801"/>
                  </a:lnTo>
                  <a:lnTo>
                    <a:pt x="10529" y="291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671551" y="551858"/>
            <a:ext cx="655225" cy="437821"/>
            <a:chOff x="2671551" y="551858"/>
            <a:chExt cx="655225" cy="437821"/>
          </a:xfrm>
        </p:grpSpPr>
        <p:sp>
          <p:nvSpPr>
            <p:cNvPr id="7" name="Freeform 6"/>
            <p:cNvSpPr/>
            <p:nvPr/>
          </p:nvSpPr>
          <p:spPr>
            <a:xfrm>
              <a:off x="2671551" y="575793"/>
              <a:ext cx="305240" cy="311256"/>
            </a:xfrm>
            <a:custGeom>
              <a:avLst/>
              <a:gdLst/>
              <a:ahLst/>
              <a:cxnLst/>
              <a:rect l="0" t="0" r="0" b="0"/>
              <a:pathLst>
                <a:path w="305240" h="311256">
                  <a:moveTo>
                    <a:pt x="139557" y="13802"/>
                  </a:moveTo>
                  <a:lnTo>
                    <a:pt x="102079" y="5469"/>
                  </a:lnTo>
                  <a:lnTo>
                    <a:pt x="67232" y="7044"/>
                  </a:lnTo>
                  <a:lnTo>
                    <a:pt x="56245" y="9297"/>
                  </a:lnTo>
                  <a:lnTo>
                    <a:pt x="37799" y="21159"/>
                  </a:lnTo>
                  <a:lnTo>
                    <a:pt x="22972" y="38129"/>
                  </a:lnTo>
                  <a:lnTo>
                    <a:pt x="0" y="87932"/>
                  </a:lnTo>
                  <a:lnTo>
                    <a:pt x="943" y="145342"/>
                  </a:lnTo>
                  <a:lnTo>
                    <a:pt x="4510" y="188738"/>
                  </a:lnTo>
                  <a:lnTo>
                    <a:pt x="25490" y="242203"/>
                  </a:lnTo>
                  <a:lnTo>
                    <a:pt x="52165" y="281317"/>
                  </a:lnTo>
                  <a:lnTo>
                    <a:pt x="78568" y="298697"/>
                  </a:lnTo>
                  <a:lnTo>
                    <a:pt x="114208" y="311255"/>
                  </a:lnTo>
                  <a:lnTo>
                    <a:pt x="137650" y="309390"/>
                  </a:lnTo>
                  <a:lnTo>
                    <a:pt x="191949" y="289987"/>
                  </a:lnTo>
                  <a:lnTo>
                    <a:pt x="248113" y="252047"/>
                  </a:lnTo>
                  <a:lnTo>
                    <a:pt x="275057" y="230102"/>
                  </a:lnTo>
                  <a:lnTo>
                    <a:pt x="295828" y="191839"/>
                  </a:lnTo>
                  <a:lnTo>
                    <a:pt x="302598" y="168969"/>
                  </a:lnTo>
                  <a:lnTo>
                    <a:pt x="305239" y="125548"/>
                  </a:lnTo>
                  <a:lnTo>
                    <a:pt x="297963" y="89416"/>
                  </a:lnTo>
                  <a:lnTo>
                    <a:pt x="287559" y="67296"/>
                  </a:lnTo>
                  <a:lnTo>
                    <a:pt x="262958" y="40701"/>
                  </a:lnTo>
                  <a:lnTo>
                    <a:pt x="212870" y="6700"/>
                  </a:lnTo>
                  <a:lnTo>
                    <a:pt x="202470" y="2049"/>
                  </a:lnTo>
                  <a:lnTo>
                    <a:pt x="181557" y="0"/>
                  </a:lnTo>
                  <a:lnTo>
                    <a:pt x="118500" y="138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70330" y="551858"/>
              <a:ext cx="256446" cy="437821"/>
            </a:xfrm>
            <a:custGeom>
              <a:avLst/>
              <a:gdLst/>
              <a:ahLst/>
              <a:cxnLst/>
              <a:rect l="0" t="0" r="0" b="0"/>
              <a:pathLst>
                <a:path w="256446" h="437821">
                  <a:moveTo>
                    <a:pt x="214561" y="153551"/>
                  </a:moveTo>
                  <a:lnTo>
                    <a:pt x="214561" y="94934"/>
                  </a:lnTo>
                  <a:lnTo>
                    <a:pt x="208972" y="60144"/>
                  </a:lnTo>
                  <a:lnTo>
                    <a:pt x="194317" y="33198"/>
                  </a:lnTo>
                  <a:lnTo>
                    <a:pt x="175157" y="10396"/>
                  </a:lnTo>
                  <a:lnTo>
                    <a:pt x="155324" y="2189"/>
                  </a:lnTo>
                  <a:lnTo>
                    <a:pt x="143484" y="0"/>
                  </a:lnTo>
                  <a:lnTo>
                    <a:pt x="120970" y="3808"/>
                  </a:lnTo>
                  <a:lnTo>
                    <a:pt x="77920" y="25316"/>
                  </a:lnTo>
                  <a:lnTo>
                    <a:pt x="44027" y="53265"/>
                  </a:lnTo>
                  <a:lnTo>
                    <a:pt x="23132" y="82502"/>
                  </a:lnTo>
                  <a:lnTo>
                    <a:pt x="1154" y="141754"/>
                  </a:lnTo>
                  <a:lnTo>
                    <a:pt x="0" y="163516"/>
                  </a:lnTo>
                  <a:lnTo>
                    <a:pt x="4557" y="183716"/>
                  </a:lnTo>
                  <a:lnTo>
                    <a:pt x="14381" y="200493"/>
                  </a:lnTo>
                  <a:lnTo>
                    <a:pt x="38655" y="223092"/>
                  </a:lnTo>
                  <a:lnTo>
                    <a:pt x="68074" y="239016"/>
                  </a:lnTo>
                  <a:lnTo>
                    <a:pt x="88624" y="241058"/>
                  </a:lnTo>
                  <a:lnTo>
                    <a:pt x="130413" y="232837"/>
                  </a:lnTo>
                  <a:lnTo>
                    <a:pt x="193511" y="204022"/>
                  </a:lnTo>
                  <a:lnTo>
                    <a:pt x="208325" y="190020"/>
                  </a:lnTo>
                  <a:lnTo>
                    <a:pt x="232956" y="158025"/>
                  </a:lnTo>
                  <a:lnTo>
                    <a:pt x="238523" y="158873"/>
                  </a:lnTo>
                  <a:lnTo>
                    <a:pt x="243404" y="165288"/>
                  </a:lnTo>
                  <a:lnTo>
                    <a:pt x="250776" y="188013"/>
                  </a:lnTo>
                  <a:lnTo>
                    <a:pt x="255510" y="250262"/>
                  </a:lnTo>
                  <a:lnTo>
                    <a:pt x="256445" y="313294"/>
                  </a:lnTo>
                  <a:lnTo>
                    <a:pt x="251431" y="373502"/>
                  </a:lnTo>
                  <a:lnTo>
                    <a:pt x="255639" y="422126"/>
                  </a:lnTo>
                  <a:lnTo>
                    <a:pt x="254815" y="429697"/>
                  </a:lnTo>
                  <a:lnTo>
                    <a:pt x="253095" y="433575"/>
                  </a:lnTo>
                  <a:lnTo>
                    <a:pt x="246146" y="4378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566557" y="340836"/>
            <a:ext cx="1789995" cy="480387"/>
            <a:chOff x="5566557" y="340836"/>
            <a:chExt cx="1789995" cy="480387"/>
          </a:xfrm>
        </p:grpSpPr>
        <p:sp>
          <p:nvSpPr>
            <p:cNvPr id="10" name="Freeform 9"/>
            <p:cNvSpPr/>
            <p:nvPr/>
          </p:nvSpPr>
          <p:spPr>
            <a:xfrm>
              <a:off x="5566557" y="340836"/>
              <a:ext cx="317061" cy="436897"/>
            </a:xfrm>
            <a:custGeom>
              <a:avLst/>
              <a:gdLst/>
              <a:ahLst/>
              <a:cxnLst/>
              <a:rect l="0" t="0" r="0" b="0"/>
              <a:pathLst>
                <a:path w="317061" h="436897">
                  <a:moveTo>
                    <a:pt x="13546" y="59246"/>
                  </a:moveTo>
                  <a:lnTo>
                    <a:pt x="2368" y="76014"/>
                  </a:lnTo>
                  <a:lnTo>
                    <a:pt x="245" y="77444"/>
                  </a:lnTo>
                  <a:lnTo>
                    <a:pt x="0" y="74887"/>
                  </a:lnTo>
                  <a:lnTo>
                    <a:pt x="1006" y="69674"/>
                  </a:lnTo>
                  <a:lnTo>
                    <a:pt x="13600" y="51158"/>
                  </a:lnTo>
                  <a:lnTo>
                    <a:pt x="58053" y="10020"/>
                  </a:lnTo>
                  <a:lnTo>
                    <a:pt x="80900" y="2273"/>
                  </a:lnTo>
                  <a:lnTo>
                    <a:pt x="105483" y="0"/>
                  </a:lnTo>
                  <a:lnTo>
                    <a:pt x="128107" y="2889"/>
                  </a:lnTo>
                  <a:lnTo>
                    <a:pt x="160574" y="16682"/>
                  </a:lnTo>
                  <a:lnTo>
                    <a:pt x="175598" y="32140"/>
                  </a:lnTo>
                  <a:lnTo>
                    <a:pt x="194775" y="70660"/>
                  </a:lnTo>
                  <a:lnTo>
                    <a:pt x="200605" y="107212"/>
                  </a:lnTo>
                  <a:lnTo>
                    <a:pt x="195730" y="127748"/>
                  </a:lnTo>
                  <a:lnTo>
                    <a:pt x="173535" y="159995"/>
                  </a:lnTo>
                  <a:lnTo>
                    <a:pt x="174018" y="163847"/>
                  </a:lnTo>
                  <a:lnTo>
                    <a:pt x="179019" y="165245"/>
                  </a:lnTo>
                  <a:lnTo>
                    <a:pt x="187032" y="165007"/>
                  </a:lnTo>
                  <a:lnTo>
                    <a:pt x="220667" y="175851"/>
                  </a:lnTo>
                  <a:lnTo>
                    <a:pt x="257144" y="200476"/>
                  </a:lnTo>
                  <a:lnTo>
                    <a:pt x="294034" y="240422"/>
                  </a:lnTo>
                  <a:lnTo>
                    <a:pt x="309694" y="276055"/>
                  </a:lnTo>
                  <a:lnTo>
                    <a:pt x="317060" y="331187"/>
                  </a:lnTo>
                  <a:lnTo>
                    <a:pt x="315996" y="376648"/>
                  </a:lnTo>
                  <a:lnTo>
                    <a:pt x="307456" y="397625"/>
                  </a:lnTo>
                  <a:lnTo>
                    <a:pt x="283904" y="422589"/>
                  </a:lnTo>
                  <a:lnTo>
                    <a:pt x="261607" y="431302"/>
                  </a:lnTo>
                  <a:lnTo>
                    <a:pt x="209165" y="436896"/>
                  </a:lnTo>
                  <a:lnTo>
                    <a:pt x="147681" y="429595"/>
                  </a:lnTo>
                  <a:lnTo>
                    <a:pt x="114121" y="420234"/>
                  </a:lnTo>
                  <a:lnTo>
                    <a:pt x="97774" y="4066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001243" y="684352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0" y="0"/>
                  </a:moveTo>
                  <a:lnTo>
                    <a:pt x="10529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264649" y="400082"/>
              <a:ext cx="20865" cy="389556"/>
            </a:xfrm>
            <a:custGeom>
              <a:avLst/>
              <a:gdLst/>
              <a:ahLst/>
              <a:cxnLst/>
              <a:rect l="0" t="0" r="0" b="0"/>
              <a:pathLst>
                <a:path w="20865" h="389556">
                  <a:moveTo>
                    <a:pt x="10335" y="0"/>
                  </a:moveTo>
                  <a:lnTo>
                    <a:pt x="3100" y="27557"/>
                  </a:lnTo>
                  <a:lnTo>
                    <a:pt x="457" y="86899"/>
                  </a:lnTo>
                  <a:lnTo>
                    <a:pt x="0" y="137662"/>
                  </a:lnTo>
                  <a:lnTo>
                    <a:pt x="2984" y="186628"/>
                  </a:lnTo>
                  <a:lnTo>
                    <a:pt x="11277" y="233892"/>
                  </a:lnTo>
                  <a:lnTo>
                    <a:pt x="18023" y="284941"/>
                  </a:lnTo>
                  <a:lnTo>
                    <a:pt x="20022" y="333992"/>
                  </a:lnTo>
                  <a:lnTo>
                    <a:pt x="20864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424708" y="425901"/>
              <a:ext cx="160167" cy="395322"/>
            </a:xfrm>
            <a:custGeom>
              <a:avLst/>
              <a:gdLst/>
              <a:ahLst/>
              <a:cxnLst/>
              <a:rect l="0" t="0" r="0" b="0"/>
              <a:pathLst>
                <a:path w="160167" h="395322">
                  <a:moveTo>
                    <a:pt x="145074" y="142637"/>
                  </a:moveTo>
                  <a:lnTo>
                    <a:pt x="159728" y="98675"/>
                  </a:lnTo>
                  <a:lnTo>
                    <a:pt x="160166" y="78645"/>
                  </a:lnTo>
                  <a:lnTo>
                    <a:pt x="150915" y="37190"/>
                  </a:lnTo>
                  <a:lnTo>
                    <a:pt x="138311" y="19343"/>
                  </a:lnTo>
                  <a:lnTo>
                    <a:pt x="130037" y="11308"/>
                  </a:lnTo>
                  <a:lnTo>
                    <a:pt x="108366" y="2380"/>
                  </a:lnTo>
                  <a:lnTo>
                    <a:pt x="96035" y="0"/>
                  </a:lnTo>
                  <a:lnTo>
                    <a:pt x="72976" y="3594"/>
                  </a:lnTo>
                  <a:lnTo>
                    <a:pt x="43383" y="18771"/>
                  </a:lnTo>
                  <a:lnTo>
                    <a:pt x="28518" y="32604"/>
                  </a:lnTo>
                  <a:lnTo>
                    <a:pt x="5521" y="80227"/>
                  </a:lnTo>
                  <a:lnTo>
                    <a:pt x="0" y="116867"/>
                  </a:lnTo>
                  <a:lnTo>
                    <a:pt x="3953" y="151769"/>
                  </a:lnTo>
                  <a:lnTo>
                    <a:pt x="18123" y="184338"/>
                  </a:lnTo>
                  <a:lnTo>
                    <a:pt x="26515" y="190325"/>
                  </a:lnTo>
                  <a:lnTo>
                    <a:pt x="48317" y="193857"/>
                  </a:lnTo>
                  <a:lnTo>
                    <a:pt x="70486" y="188409"/>
                  </a:lnTo>
                  <a:lnTo>
                    <a:pt x="99578" y="172187"/>
                  </a:lnTo>
                  <a:lnTo>
                    <a:pt x="130367" y="145745"/>
                  </a:lnTo>
                  <a:lnTo>
                    <a:pt x="136440" y="145879"/>
                  </a:lnTo>
                  <a:lnTo>
                    <a:pt x="141657" y="150647"/>
                  </a:lnTo>
                  <a:lnTo>
                    <a:pt x="146306" y="158506"/>
                  </a:lnTo>
                  <a:lnTo>
                    <a:pt x="148351" y="182835"/>
                  </a:lnTo>
                  <a:lnTo>
                    <a:pt x="145721" y="240525"/>
                  </a:lnTo>
                  <a:lnTo>
                    <a:pt x="146372" y="296981"/>
                  </a:lnTo>
                  <a:lnTo>
                    <a:pt x="153433" y="353193"/>
                  </a:lnTo>
                  <a:lnTo>
                    <a:pt x="155603" y="3953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709625" y="473782"/>
              <a:ext cx="276303" cy="272430"/>
            </a:xfrm>
            <a:custGeom>
              <a:avLst/>
              <a:gdLst/>
              <a:ahLst/>
              <a:cxnLst/>
              <a:rect l="0" t="0" r="0" b="0"/>
              <a:pathLst>
                <a:path w="276303" h="272430">
                  <a:moveTo>
                    <a:pt x="144427" y="0"/>
                  </a:moveTo>
                  <a:lnTo>
                    <a:pt x="105909" y="2340"/>
                  </a:lnTo>
                  <a:lnTo>
                    <a:pt x="79852" y="16811"/>
                  </a:lnTo>
                  <a:lnTo>
                    <a:pt x="50086" y="45781"/>
                  </a:lnTo>
                  <a:lnTo>
                    <a:pt x="15800" y="96409"/>
                  </a:lnTo>
                  <a:lnTo>
                    <a:pt x="3110" y="136060"/>
                  </a:lnTo>
                  <a:lnTo>
                    <a:pt x="0" y="181994"/>
                  </a:lnTo>
                  <a:lnTo>
                    <a:pt x="3418" y="207228"/>
                  </a:lnTo>
                  <a:lnTo>
                    <a:pt x="11956" y="227022"/>
                  </a:lnTo>
                  <a:lnTo>
                    <a:pt x="24719" y="243618"/>
                  </a:lnTo>
                  <a:lnTo>
                    <a:pt x="42090" y="258793"/>
                  </a:lnTo>
                  <a:lnTo>
                    <a:pt x="64629" y="267098"/>
                  </a:lnTo>
                  <a:lnTo>
                    <a:pt x="122815" y="272429"/>
                  </a:lnTo>
                  <a:lnTo>
                    <a:pt x="162199" y="267763"/>
                  </a:lnTo>
                  <a:lnTo>
                    <a:pt x="196096" y="253382"/>
                  </a:lnTo>
                  <a:lnTo>
                    <a:pt x="245500" y="213833"/>
                  </a:lnTo>
                  <a:lnTo>
                    <a:pt x="267051" y="187360"/>
                  </a:lnTo>
                  <a:lnTo>
                    <a:pt x="274966" y="161260"/>
                  </a:lnTo>
                  <a:lnTo>
                    <a:pt x="276302" y="116801"/>
                  </a:lnTo>
                  <a:lnTo>
                    <a:pt x="266272" y="65446"/>
                  </a:lnTo>
                  <a:lnTo>
                    <a:pt x="253562" y="46244"/>
                  </a:lnTo>
                  <a:lnTo>
                    <a:pt x="245260" y="37849"/>
                  </a:lnTo>
                  <a:lnTo>
                    <a:pt x="223557" y="28520"/>
                  </a:lnTo>
                  <a:lnTo>
                    <a:pt x="199483" y="25544"/>
                  </a:lnTo>
                  <a:lnTo>
                    <a:pt x="154955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064622" y="414791"/>
              <a:ext cx="291930" cy="364076"/>
            </a:xfrm>
            <a:custGeom>
              <a:avLst/>
              <a:gdLst/>
              <a:ahLst/>
              <a:cxnLst/>
              <a:rect l="0" t="0" r="0" b="0"/>
              <a:pathLst>
                <a:path w="291930" h="364076">
                  <a:moveTo>
                    <a:pt x="10528" y="69519"/>
                  </a:moveTo>
                  <a:lnTo>
                    <a:pt x="16117" y="52752"/>
                  </a:lnTo>
                  <a:lnTo>
                    <a:pt x="31340" y="38281"/>
                  </a:lnTo>
                  <a:lnTo>
                    <a:pt x="85365" y="5224"/>
                  </a:lnTo>
                  <a:lnTo>
                    <a:pt x="110860" y="0"/>
                  </a:lnTo>
                  <a:lnTo>
                    <a:pt x="145931" y="2648"/>
                  </a:lnTo>
                  <a:lnTo>
                    <a:pt x="164684" y="10943"/>
                  </a:lnTo>
                  <a:lnTo>
                    <a:pt x="172960" y="16430"/>
                  </a:lnTo>
                  <a:lnTo>
                    <a:pt x="185275" y="31886"/>
                  </a:lnTo>
                  <a:lnTo>
                    <a:pt x="190197" y="40921"/>
                  </a:lnTo>
                  <a:lnTo>
                    <a:pt x="192546" y="63438"/>
                  </a:lnTo>
                  <a:lnTo>
                    <a:pt x="188521" y="87874"/>
                  </a:lnTo>
                  <a:lnTo>
                    <a:pt x="173101" y="120191"/>
                  </a:lnTo>
                  <a:lnTo>
                    <a:pt x="158393" y="140425"/>
                  </a:lnTo>
                  <a:lnTo>
                    <a:pt x="159408" y="140187"/>
                  </a:lnTo>
                  <a:lnTo>
                    <a:pt x="162424" y="137688"/>
                  </a:lnTo>
                  <a:lnTo>
                    <a:pt x="175133" y="138031"/>
                  </a:lnTo>
                  <a:lnTo>
                    <a:pt x="192480" y="143253"/>
                  </a:lnTo>
                  <a:lnTo>
                    <a:pt x="251774" y="178933"/>
                  </a:lnTo>
                  <a:lnTo>
                    <a:pt x="274771" y="200724"/>
                  </a:lnTo>
                  <a:lnTo>
                    <a:pt x="285116" y="219080"/>
                  </a:lnTo>
                  <a:lnTo>
                    <a:pt x="291929" y="254733"/>
                  </a:lnTo>
                  <a:lnTo>
                    <a:pt x="287284" y="278179"/>
                  </a:lnTo>
                  <a:lnTo>
                    <a:pt x="271514" y="307989"/>
                  </a:lnTo>
                  <a:lnTo>
                    <a:pt x="248905" y="331640"/>
                  </a:lnTo>
                  <a:lnTo>
                    <a:pt x="219978" y="350346"/>
                  </a:lnTo>
                  <a:lnTo>
                    <a:pt x="197204" y="358108"/>
                  </a:lnTo>
                  <a:lnTo>
                    <a:pt x="138043" y="363091"/>
                  </a:lnTo>
                  <a:lnTo>
                    <a:pt x="80950" y="364075"/>
                  </a:lnTo>
                  <a:lnTo>
                    <a:pt x="55865" y="357971"/>
                  </a:lnTo>
                  <a:lnTo>
                    <a:pt x="0" y="3327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508833" y="2143667"/>
            <a:ext cx="2208236" cy="498753"/>
            <a:chOff x="1508833" y="2143667"/>
            <a:chExt cx="2208236" cy="498753"/>
          </a:xfrm>
        </p:grpSpPr>
        <p:sp>
          <p:nvSpPr>
            <p:cNvPr id="17" name="Freeform 16"/>
            <p:cNvSpPr/>
            <p:nvPr/>
          </p:nvSpPr>
          <p:spPr>
            <a:xfrm>
              <a:off x="1752720" y="2143667"/>
              <a:ext cx="49496" cy="473784"/>
            </a:xfrm>
            <a:custGeom>
              <a:avLst/>
              <a:gdLst/>
              <a:ahLst/>
              <a:cxnLst/>
              <a:rect l="0" t="0" r="0" b="0"/>
              <a:pathLst>
                <a:path w="49496" h="473784">
                  <a:moveTo>
                    <a:pt x="49495" y="0"/>
                  </a:moveTo>
                  <a:lnTo>
                    <a:pt x="34841" y="55142"/>
                  </a:lnTo>
                  <a:lnTo>
                    <a:pt x="29703" y="112105"/>
                  </a:lnTo>
                  <a:lnTo>
                    <a:pt x="25568" y="165298"/>
                  </a:lnTo>
                  <a:lnTo>
                    <a:pt x="19422" y="221125"/>
                  </a:lnTo>
                  <a:lnTo>
                    <a:pt x="18358" y="271279"/>
                  </a:lnTo>
                  <a:lnTo>
                    <a:pt x="3527" y="326158"/>
                  </a:lnTo>
                  <a:lnTo>
                    <a:pt x="0" y="372850"/>
                  </a:lnTo>
                  <a:lnTo>
                    <a:pt x="5577" y="431142"/>
                  </a:lnTo>
                  <a:lnTo>
                    <a:pt x="7381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508833" y="2185781"/>
              <a:ext cx="251269" cy="308756"/>
            </a:xfrm>
            <a:custGeom>
              <a:avLst/>
              <a:gdLst/>
              <a:ahLst/>
              <a:cxnLst/>
              <a:rect l="0" t="0" r="0" b="0"/>
              <a:pathLst>
                <a:path w="251269" h="308756">
                  <a:moveTo>
                    <a:pt x="251268" y="200042"/>
                  </a:moveTo>
                  <a:lnTo>
                    <a:pt x="197393" y="228723"/>
                  </a:lnTo>
                  <a:lnTo>
                    <a:pt x="145821" y="254656"/>
                  </a:lnTo>
                  <a:lnTo>
                    <a:pt x="90536" y="278334"/>
                  </a:lnTo>
                  <a:lnTo>
                    <a:pt x="40098" y="306899"/>
                  </a:lnTo>
                  <a:lnTo>
                    <a:pt x="19374" y="308755"/>
                  </a:lnTo>
                  <a:lnTo>
                    <a:pt x="8935" y="307612"/>
                  </a:lnTo>
                  <a:lnTo>
                    <a:pt x="3145" y="303341"/>
                  </a:lnTo>
                  <a:lnTo>
                    <a:pt x="455" y="296984"/>
                  </a:lnTo>
                  <a:lnTo>
                    <a:pt x="0" y="244350"/>
                  </a:lnTo>
                  <a:lnTo>
                    <a:pt x="6966" y="194236"/>
                  </a:lnTo>
                  <a:lnTo>
                    <a:pt x="14278" y="134294"/>
                  </a:lnTo>
                  <a:lnTo>
                    <a:pt x="26987" y="78564"/>
                  </a:lnTo>
                  <a:lnTo>
                    <a:pt x="44251" y="21698"/>
                  </a:lnTo>
                  <a:lnTo>
                    <a:pt x="512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927427" y="2179698"/>
              <a:ext cx="309111" cy="462722"/>
            </a:xfrm>
            <a:custGeom>
              <a:avLst/>
              <a:gdLst/>
              <a:ahLst/>
              <a:cxnLst/>
              <a:rect l="0" t="0" r="0" b="0"/>
              <a:pathLst>
                <a:path w="309111" h="462722">
                  <a:moveTo>
                    <a:pt x="285399" y="6083"/>
                  </a:moveTo>
                  <a:lnTo>
                    <a:pt x="252947" y="18"/>
                  </a:lnTo>
                  <a:lnTo>
                    <a:pt x="195468" y="5053"/>
                  </a:lnTo>
                  <a:lnTo>
                    <a:pt x="133841" y="5880"/>
                  </a:lnTo>
                  <a:lnTo>
                    <a:pt x="78514" y="2924"/>
                  </a:lnTo>
                  <a:lnTo>
                    <a:pt x="54240" y="0"/>
                  </a:lnTo>
                  <a:lnTo>
                    <a:pt x="27854" y="2600"/>
                  </a:lnTo>
                  <a:lnTo>
                    <a:pt x="17776" y="7270"/>
                  </a:lnTo>
                  <a:lnTo>
                    <a:pt x="3459" y="21819"/>
                  </a:lnTo>
                  <a:lnTo>
                    <a:pt x="343" y="30612"/>
                  </a:lnTo>
                  <a:lnTo>
                    <a:pt x="0" y="49740"/>
                  </a:lnTo>
                  <a:lnTo>
                    <a:pt x="9315" y="112496"/>
                  </a:lnTo>
                  <a:lnTo>
                    <a:pt x="11196" y="167743"/>
                  </a:lnTo>
                  <a:lnTo>
                    <a:pt x="14859" y="175858"/>
                  </a:lnTo>
                  <a:lnTo>
                    <a:pt x="20812" y="180098"/>
                  </a:lnTo>
                  <a:lnTo>
                    <a:pt x="28289" y="181754"/>
                  </a:lnTo>
                  <a:lnTo>
                    <a:pt x="35614" y="180519"/>
                  </a:lnTo>
                  <a:lnTo>
                    <a:pt x="89031" y="158533"/>
                  </a:lnTo>
                  <a:lnTo>
                    <a:pt x="131810" y="156149"/>
                  </a:lnTo>
                  <a:lnTo>
                    <a:pt x="185131" y="165231"/>
                  </a:lnTo>
                  <a:lnTo>
                    <a:pt x="213930" y="172742"/>
                  </a:lnTo>
                  <a:lnTo>
                    <a:pt x="251482" y="196628"/>
                  </a:lnTo>
                  <a:lnTo>
                    <a:pt x="294668" y="239233"/>
                  </a:lnTo>
                  <a:lnTo>
                    <a:pt x="306286" y="259444"/>
                  </a:lnTo>
                  <a:lnTo>
                    <a:pt x="309110" y="280125"/>
                  </a:lnTo>
                  <a:lnTo>
                    <a:pt x="305636" y="340912"/>
                  </a:lnTo>
                  <a:lnTo>
                    <a:pt x="291848" y="404275"/>
                  </a:lnTo>
                  <a:lnTo>
                    <a:pt x="276132" y="431602"/>
                  </a:lnTo>
                  <a:lnTo>
                    <a:pt x="260224" y="443987"/>
                  </a:lnTo>
                  <a:lnTo>
                    <a:pt x="221415" y="461470"/>
                  </a:lnTo>
                  <a:lnTo>
                    <a:pt x="200810" y="462721"/>
                  </a:lnTo>
                  <a:lnTo>
                    <a:pt x="138000" y="4482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423397" y="2564807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0" y="0"/>
                  </a:moveTo>
                  <a:lnTo>
                    <a:pt x="10528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749780" y="2224165"/>
              <a:ext cx="261180" cy="361700"/>
            </a:xfrm>
            <a:custGeom>
              <a:avLst/>
              <a:gdLst/>
              <a:ahLst/>
              <a:cxnLst/>
              <a:rect l="0" t="0" r="0" b="0"/>
              <a:pathLst>
                <a:path w="261180" h="361700">
                  <a:moveTo>
                    <a:pt x="0" y="14259"/>
                  </a:moveTo>
                  <a:lnTo>
                    <a:pt x="48931" y="14259"/>
                  </a:lnTo>
                  <a:lnTo>
                    <a:pt x="108061" y="19848"/>
                  </a:lnTo>
                  <a:lnTo>
                    <a:pt x="163632" y="22642"/>
                  </a:lnTo>
                  <a:lnTo>
                    <a:pt x="220463" y="10005"/>
                  </a:lnTo>
                  <a:lnTo>
                    <a:pt x="252496" y="0"/>
                  </a:lnTo>
                  <a:lnTo>
                    <a:pt x="258408" y="2414"/>
                  </a:lnTo>
                  <a:lnTo>
                    <a:pt x="261179" y="8702"/>
                  </a:lnTo>
                  <a:lnTo>
                    <a:pt x="261139" y="26997"/>
                  </a:lnTo>
                  <a:lnTo>
                    <a:pt x="257222" y="46826"/>
                  </a:lnTo>
                  <a:lnTo>
                    <a:pt x="233496" y="96522"/>
                  </a:lnTo>
                  <a:lnTo>
                    <a:pt x="224269" y="123350"/>
                  </a:lnTo>
                  <a:lnTo>
                    <a:pt x="192901" y="184373"/>
                  </a:lnTo>
                  <a:lnTo>
                    <a:pt x="164619" y="233259"/>
                  </a:lnTo>
                  <a:lnTo>
                    <a:pt x="124883" y="294959"/>
                  </a:lnTo>
                  <a:lnTo>
                    <a:pt x="106383" y="336818"/>
                  </a:lnTo>
                  <a:lnTo>
                    <a:pt x="94756" y="361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13034" y="2238424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12724" y="48931"/>
                  </a:lnTo>
                  <a:lnTo>
                    <a:pt x="11179" y="96776"/>
                  </a:lnTo>
                  <a:lnTo>
                    <a:pt x="10721" y="151117"/>
                  </a:lnTo>
                  <a:lnTo>
                    <a:pt x="7466" y="202313"/>
                  </a:lnTo>
                  <a:lnTo>
                    <a:pt x="1475" y="262231"/>
                  </a:lnTo>
                  <a:lnTo>
                    <a:pt x="291" y="31964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16282" y="2164725"/>
              <a:ext cx="300787" cy="394836"/>
            </a:xfrm>
            <a:custGeom>
              <a:avLst/>
              <a:gdLst/>
              <a:ahLst/>
              <a:cxnLst/>
              <a:rect l="0" t="0" r="0" b="0"/>
              <a:pathLst>
                <a:path w="300787" h="394836">
                  <a:moveTo>
                    <a:pt x="165249" y="0"/>
                  </a:moveTo>
                  <a:lnTo>
                    <a:pt x="106632" y="9064"/>
                  </a:lnTo>
                  <a:lnTo>
                    <a:pt x="50035" y="21788"/>
                  </a:lnTo>
                  <a:lnTo>
                    <a:pt x="29815" y="29570"/>
                  </a:lnTo>
                  <a:lnTo>
                    <a:pt x="13029" y="40828"/>
                  </a:lnTo>
                  <a:lnTo>
                    <a:pt x="7617" y="49445"/>
                  </a:lnTo>
                  <a:lnTo>
                    <a:pt x="0" y="85100"/>
                  </a:lnTo>
                  <a:lnTo>
                    <a:pt x="546" y="142718"/>
                  </a:lnTo>
                  <a:lnTo>
                    <a:pt x="6650" y="165206"/>
                  </a:lnTo>
                  <a:lnTo>
                    <a:pt x="17162" y="182999"/>
                  </a:lnTo>
                  <a:lnTo>
                    <a:pt x="23241" y="186340"/>
                  </a:lnTo>
                  <a:lnTo>
                    <a:pt x="29633" y="186228"/>
                  </a:lnTo>
                  <a:lnTo>
                    <a:pt x="85175" y="159834"/>
                  </a:lnTo>
                  <a:lnTo>
                    <a:pt x="112113" y="154095"/>
                  </a:lnTo>
                  <a:lnTo>
                    <a:pt x="173947" y="159943"/>
                  </a:lnTo>
                  <a:lnTo>
                    <a:pt x="225979" y="172363"/>
                  </a:lnTo>
                  <a:lnTo>
                    <a:pt x="253693" y="188201"/>
                  </a:lnTo>
                  <a:lnTo>
                    <a:pt x="284018" y="231324"/>
                  </a:lnTo>
                  <a:lnTo>
                    <a:pt x="298364" y="257618"/>
                  </a:lnTo>
                  <a:lnTo>
                    <a:pt x="300786" y="270011"/>
                  </a:lnTo>
                  <a:lnTo>
                    <a:pt x="294186" y="304221"/>
                  </a:lnTo>
                  <a:lnTo>
                    <a:pt x="271844" y="357823"/>
                  </a:lnTo>
                  <a:lnTo>
                    <a:pt x="246745" y="383922"/>
                  </a:lnTo>
                  <a:lnTo>
                    <a:pt x="220967" y="392900"/>
                  </a:lnTo>
                  <a:lnTo>
                    <a:pt x="173569" y="394835"/>
                  </a:lnTo>
                  <a:lnTo>
                    <a:pt x="110741" y="385008"/>
                  </a:lnTo>
                  <a:lnTo>
                    <a:pt x="70493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412079" y="2163918"/>
            <a:ext cx="1855925" cy="530062"/>
            <a:chOff x="5412079" y="2163918"/>
            <a:chExt cx="1855925" cy="530062"/>
          </a:xfrm>
        </p:grpSpPr>
        <p:sp>
          <p:nvSpPr>
            <p:cNvPr id="25" name="Freeform 24"/>
            <p:cNvSpPr/>
            <p:nvPr/>
          </p:nvSpPr>
          <p:spPr>
            <a:xfrm>
              <a:off x="5617874" y="2178082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12724" y="37478"/>
                  </a:lnTo>
                  <a:lnTo>
                    <a:pt x="10963" y="94491"/>
                  </a:lnTo>
                  <a:lnTo>
                    <a:pt x="10657" y="150440"/>
                  </a:lnTo>
                  <a:lnTo>
                    <a:pt x="10567" y="211471"/>
                  </a:lnTo>
                  <a:lnTo>
                    <a:pt x="3301" y="273269"/>
                  </a:lnTo>
                  <a:lnTo>
                    <a:pt x="978" y="327024"/>
                  </a:lnTo>
                  <a:lnTo>
                    <a:pt x="193" y="37893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12079" y="2199139"/>
              <a:ext cx="205796" cy="182500"/>
            </a:xfrm>
            <a:custGeom>
              <a:avLst/>
              <a:gdLst/>
              <a:ahLst/>
              <a:cxnLst/>
              <a:rect l="0" t="0" r="0" b="0"/>
              <a:pathLst>
                <a:path w="205796" h="182500">
                  <a:moveTo>
                    <a:pt x="205795" y="126342"/>
                  </a:moveTo>
                  <a:lnTo>
                    <a:pt x="151920" y="144301"/>
                  </a:lnTo>
                  <a:lnTo>
                    <a:pt x="89874" y="164983"/>
                  </a:lnTo>
                  <a:lnTo>
                    <a:pt x="37325" y="182499"/>
                  </a:lnTo>
                  <a:lnTo>
                    <a:pt x="27971" y="182498"/>
                  </a:lnTo>
                  <a:lnTo>
                    <a:pt x="11339" y="176257"/>
                  </a:lnTo>
                  <a:lnTo>
                    <a:pt x="5968" y="168977"/>
                  </a:lnTo>
                  <a:lnTo>
                    <a:pt x="0" y="148411"/>
                  </a:lnTo>
                  <a:lnTo>
                    <a:pt x="2229" y="116114"/>
                  </a:lnTo>
                  <a:lnTo>
                    <a:pt x="20099" y="52669"/>
                  </a:lnTo>
                  <a:lnTo>
                    <a:pt x="268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10523" y="2167554"/>
              <a:ext cx="325703" cy="442198"/>
            </a:xfrm>
            <a:custGeom>
              <a:avLst/>
              <a:gdLst/>
              <a:ahLst/>
              <a:cxnLst/>
              <a:rect l="0" t="0" r="0" b="0"/>
              <a:pathLst>
                <a:path w="325703" h="442198">
                  <a:moveTo>
                    <a:pt x="265320" y="0"/>
                  </a:moveTo>
                  <a:lnTo>
                    <a:pt x="216390" y="3120"/>
                  </a:lnTo>
                  <a:lnTo>
                    <a:pt x="157259" y="9065"/>
                  </a:lnTo>
                  <a:lnTo>
                    <a:pt x="109039" y="10095"/>
                  </a:lnTo>
                  <a:lnTo>
                    <a:pt x="49919" y="12782"/>
                  </a:lnTo>
                  <a:lnTo>
                    <a:pt x="25697" y="21669"/>
                  </a:lnTo>
                  <a:lnTo>
                    <a:pt x="9472" y="36537"/>
                  </a:lnTo>
                  <a:lnTo>
                    <a:pt x="3508" y="45415"/>
                  </a:lnTo>
                  <a:lnTo>
                    <a:pt x="0" y="64638"/>
                  </a:lnTo>
                  <a:lnTo>
                    <a:pt x="13376" y="126471"/>
                  </a:lnTo>
                  <a:lnTo>
                    <a:pt x="26820" y="168481"/>
                  </a:lnTo>
                  <a:lnTo>
                    <a:pt x="32621" y="174322"/>
                  </a:lnTo>
                  <a:lnTo>
                    <a:pt x="39998" y="177046"/>
                  </a:lnTo>
                  <a:lnTo>
                    <a:pt x="48425" y="177692"/>
                  </a:lnTo>
                  <a:lnTo>
                    <a:pt x="67147" y="172171"/>
                  </a:lnTo>
                  <a:lnTo>
                    <a:pt x="77053" y="167423"/>
                  </a:lnTo>
                  <a:lnTo>
                    <a:pt x="97418" y="165267"/>
                  </a:lnTo>
                  <a:lnTo>
                    <a:pt x="156815" y="169206"/>
                  </a:lnTo>
                  <a:lnTo>
                    <a:pt x="212254" y="183055"/>
                  </a:lnTo>
                  <a:lnTo>
                    <a:pt x="249727" y="198778"/>
                  </a:lnTo>
                  <a:lnTo>
                    <a:pt x="302864" y="247908"/>
                  </a:lnTo>
                  <a:lnTo>
                    <a:pt x="319078" y="281035"/>
                  </a:lnTo>
                  <a:lnTo>
                    <a:pt x="325702" y="326075"/>
                  </a:lnTo>
                  <a:lnTo>
                    <a:pt x="322075" y="365286"/>
                  </a:lnTo>
                  <a:lnTo>
                    <a:pt x="308003" y="399132"/>
                  </a:lnTo>
                  <a:lnTo>
                    <a:pt x="289015" y="425797"/>
                  </a:lnTo>
                  <a:lnTo>
                    <a:pt x="266102" y="434908"/>
                  </a:lnTo>
                  <a:lnTo>
                    <a:pt x="209323" y="440757"/>
                  </a:lnTo>
                  <a:lnTo>
                    <a:pt x="181092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07470" y="2536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18097" y="2167554"/>
              <a:ext cx="10473" cy="379027"/>
            </a:xfrm>
            <a:custGeom>
              <a:avLst/>
              <a:gdLst/>
              <a:ahLst/>
              <a:cxnLst/>
              <a:rect l="0" t="0" r="0" b="0"/>
              <a:pathLst>
                <a:path w="10473" h="379027">
                  <a:moveTo>
                    <a:pt x="10472" y="0"/>
                  </a:moveTo>
                  <a:lnTo>
                    <a:pt x="3236" y="27556"/>
                  </a:lnTo>
                  <a:lnTo>
                    <a:pt x="594" y="86898"/>
                  </a:lnTo>
                  <a:lnTo>
                    <a:pt x="136" y="140781"/>
                  </a:lnTo>
                  <a:lnTo>
                    <a:pt x="0" y="201200"/>
                  </a:lnTo>
                  <a:lnTo>
                    <a:pt x="3080" y="254197"/>
                  </a:lnTo>
                  <a:lnTo>
                    <a:pt x="9012" y="309135"/>
                  </a:lnTo>
                  <a:lnTo>
                    <a:pt x="10280" y="366587"/>
                  </a:lnTo>
                  <a:lnTo>
                    <a:pt x="10472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65439" y="2163918"/>
              <a:ext cx="219095" cy="424777"/>
            </a:xfrm>
            <a:custGeom>
              <a:avLst/>
              <a:gdLst/>
              <a:ahLst/>
              <a:cxnLst/>
              <a:rect l="0" t="0" r="0" b="0"/>
              <a:pathLst>
                <a:path w="219095" h="424777">
                  <a:moveTo>
                    <a:pt x="0" y="66807"/>
                  </a:moveTo>
                  <a:lnTo>
                    <a:pt x="53875" y="39296"/>
                  </a:lnTo>
                  <a:lnTo>
                    <a:pt x="98120" y="27924"/>
                  </a:lnTo>
                  <a:lnTo>
                    <a:pt x="156984" y="16713"/>
                  </a:lnTo>
                  <a:lnTo>
                    <a:pt x="210445" y="0"/>
                  </a:lnTo>
                  <a:lnTo>
                    <a:pt x="216336" y="2382"/>
                  </a:lnTo>
                  <a:lnTo>
                    <a:pt x="219094" y="8649"/>
                  </a:lnTo>
                  <a:lnTo>
                    <a:pt x="217385" y="39826"/>
                  </a:lnTo>
                  <a:lnTo>
                    <a:pt x="200738" y="92283"/>
                  </a:lnTo>
                  <a:lnTo>
                    <a:pt x="183325" y="153771"/>
                  </a:lnTo>
                  <a:lnTo>
                    <a:pt x="165056" y="213180"/>
                  </a:lnTo>
                  <a:lnTo>
                    <a:pt x="150930" y="270589"/>
                  </a:lnTo>
                  <a:lnTo>
                    <a:pt x="136875" y="324389"/>
                  </a:lnTo>
                  <a:lnTo>
                    <a:pt x="122834" y="379470"/>
                  </a:lnTo>
                  <a:lnTo>
                    <a:pt x="115814" y="4247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69438" y="2167554"/>
              <a:ext cx="398566" cy="526426"/>
            </a:xfrm>
            <a:custGeom>
              <a:avLst/>
              <a:gdLst/>
              <a:ahLst/>
              <a:cxnLst/>
              <a:rect l="0" t="0" r="0" b="0"/>
              <a:pathLst>
                <a:path w="398566" h="526426">
                  <a:moveTo>
                    <a:pt x="254011" y="0"/>
                  </a:moveTo>
                  <a:lnTo>
                    <a:pt x="204460" y="14654"/>
                  </a:lnTo>
                  <a:lnTo>
                    <a:pt x="151460" y="12557"/>
                  </a:lnTo>
                  <a:lnTo>
                    <a:pt x="92812" y="10929"/>
                  </a:lnTo>
                  <a:lnTo>
                    <a:pt x="30837" y="10608"/>
                  </a:lnTo>
                  <a:lnTo>
                    <a:pt x="19831" y="15261"/>
                  </a:lnTo>
                  <a:lnTo>
                    <a:pt x="4482" y="32909"/>
                  </a:lnTo>
                  <a:lnTo>
                    <a:pt x="0" y="53230"/>
                  </a:lnTo>
                  <a:lnTo>
                    <a:pt x="1065" y="106051"/>
                  </a:lnTo>
                  <a:lnTo>
                    <a:pt x="2446" y="163235"/>
                  </a:lnTo>
                  <a:lnTo>
                    <a:pt x="15975" y="220411"/>
                  </a:lnTo>
                  <a:lnTo>
                    <a:pt x="22790" y="226489"/>
                  </a:lnTo>
                  <a:lnTo>
                    <a:pt x="32014" y="229371"/>
                  </a:lnTo>
                  <a:lnTo>
                    <a:pt x="67351" y="227839"/>
                  </a:lnTo>
                  <a:lnTo>
                    <a:pt x="126803" y="222430"/>
                  </a:lnTo>
                  <a:lnTo>
                    <a:pt x="186466" y="221362"/>
                  </a:lnTo>
                  <a:lnTo>
                    <a:pt x="229189" y="223516"/>
                  </a:lnTo>
                  <a:lnTo>
                    <a:pt x="282427" y="244019"/>
                  </a:lnTo>
                  <a:lnTo>
                    <a:pt x="330586" y="278666"/>
                  </a:lnTo>
                  <a:lnTo>
                    <a:pt x="375143" y="327032"/>
                  </a:lnTo>
                  <a:lnTo>
                    <a:pt x="391807" y="363750"/>
                  </a:lnTo>
                  <a:lnTo>
                    <a:pt x="398565" y="404265"/>
                  </a:lnTo>
                  <a:lnTo>
                    <a:pt x="394979" y="440317"/>
                  </a:lnTo>
                  <a:lnTo>
                    <a:pt x="380917" y="473225"/>
                  </a:lnTo>
                  <a:lnTo>
                    <a:pt x="362277" y="488353"/>
                  </a:lnTo>
                  <a:lnTo>
                    <a:pt x="303537" y="511533"/>
                  </a:lnTo>
                  <a:lnTo>
                    <a:pt x="252308" y="521492"/>
                  </a:lnTo>
                  <a:lnTo>
                    <a:pt x="190841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Freeform 32"/>
          <p:cNvSpPr/>
          <p:nvPr/>
        </p:nvSpPr>
        <p:spPr>
          <a:xfrm>
            <a:off x="4295755" y="389554"/>
            <a:ext cx="621054" cy="431669"/>
          </a:xfrm>
          <a:custGeom>
            <a:avLst/>
            <a:gdLst/>
            <a:ahLst/>
            <a:cxnLst/>
            <a:rect l="0" t="0" r="0" b="0"/>
            <a:pathLst>
              <a:path w="621054" h="431669">
                <a:moveTo>
                  <a:pt x="621053" y="0"/>
                </a:moveTo>
                <a:lnTo>
                  <a:pt x="577090" y="20243"/>
                </a:lnTo>
                <a:lnTo>
                  <a:pt x="515606" y="54309"/>
                </a:lnTo>
                <a:lnTo>
                  <a:pt x="456059" y="91701"/>
                </a:lnTo>
                <a:lnTo>
                  <a:pt x="394171" y="126402"/>
                </a:lnTo>
                <a:lnTo>
                  <a:pt x="345598" y="147417"/>
                </a:lnTo>
                <a:lnTo>
                  <a:pt x="282373" y="175478"/>
                </a:lnTo>
                <a:lnTo>
                  <a:pt x="219004" y="202237"/>
                </a:lnTo>
                <a:lnTo>
                  <a:pt x="164430" y="222962"/>
                </a:lnTo>
                <a:lnTo>
                  <a:pt x="108589" y="238321"/>
                </a:lnTo>
                <a:lnTo>
                  <a:pt x="55618" y="252620"/>
                </a:lnTo>
                <a:lnTo>
                  <a:pt x="64" y="264157"/>
                </a:lnTo>
                <a:lnTo>
                  <a:pt x="0" y="268522"/>
                </a:lnTo>
                <a:lnTo>
                  <a:pt x="3467" y="273771"/>
                </a:lnTo>
                <a:lnTo>
                  <a:pt x="19797" y="282723"/>
                </a:lnTo>
                <a:lnTo>
                  <a:pt x="73997" y="298002"/>
                </a:lnTo>
                <a:lnTo>
                  <a:pt x="123870" y="308745"/>
                </a:lnTo>
                <a:lnTo>
                  <a:pt x="176313" y="322856"/>
                </a:lnTo>
                <a:lnTo>
                  <a:pt x="231164" y="340419"/>
                </a:lnTo>
                <a:lnTo>
                  <a:pt x="279752" y="350949"/>
                </a:lnTo>
                <a:lnTo>
                  <a:pt x="333837" y="364988"/>
                </a:lnTo>
                <a:lnTo>
                  <a:pt x="384555" y="379026"/>
                </a:lnTo>
                <a:lnTo>
                  <a:pt x="444616" y="393064"/>
                </a:lnTo>
                <a:lnTo>
                  <a:pt x="500370" y="407102"/>
                </a:lnTo>
                <a:lnTo>
                  <a:pt x="562830" y="419060"/>
                </a:lnTo>
                <a:lnTo>
                  <a:pt x="610524" y="43166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4167442" y="2207167"/>
            <a:ext cx="662709" cy="389556"/>
          </a:xfrm>
          <a:custGeom>
            <a:avLst/>
            <a:gdLst/>
            <a:ahLst/>
            <a:cxnLst/>
            <a:rect l="0" t="0" r="0" b="0"/>
            <a:pathLst>
              <a:path w="662709" h="389556">
                <a:moveTo>
                  <a:pt x="126342" y="0"/>
                </a:moveTo>
                <a:lnTo>
                  <a:pt x="170305" y="23720"/>
                </a:lnTo>
                <a:lnTo>
                  <a:pt x="232795" y="42003"/>
                </a:lnTo>
                <a:lnTo>
                  <a:pt x="295905" y="59647"/>
                </a:lnTo>
                <a:lnTo>
                  <a:pt x="356455" y="73697"/>
                </a:lnTo>
                <a:lnTo>
                  <a:pt x="413822" y="93327"/>
                </a:lnTo>
                <a:lnTo>
                  <a:pt x="470214" y="111329"/>
                </a:lnTo>
                <a:lnTo>
                  <a:pt x="526413" y="126150"/>
                </a:lnTo>
                <a:lnTo>
                  <a:pt x="589378" y="143865"/>
                </a:lnTo>
                <a:lnTo>
                  <a:pt x="642889" y="154803"/>
                </a:lnTo>
                <a:lnTo>
                  <a:pt x="656710" y="155845"/>
                </a:lnTo>
                <a:lnTo>
                  <a:pt x="662415" y="158879"/>
                </a:lnTo>
                <a:lnTo>
                  <a:pt x="662708" y="163241"/>
                </a:lnTo>
                <a:lnTo>
                  <a:pt x="659394" y="168489"/>
                </a:lnTo>
                <a:lnTo>
                  <a:pt x="646354" y="177440"/>
                </a:lnTo>
                <a:lnTo>
                  <a:pt x="585913" y="203026"/>
                </a:lnTo>
                <a:lnTo>
                  <a:pt x="532717" y="228707"/>
                </a:lnTo>
                <a:lnTo>
                  <a:pt x="469913" y="255141"/>
                </a:lnTo>
                <a:lnTo>
                  <a:pt x="411233" y="272840"/>
                </a:lnTo>
                <a:lnTo>
                  <a:pt x="354583" y="293191"/>
                </a:lnTo>
                <a:lnTo>
                  <a:pt x="298332" y="311335"/>
                </a:lnTo>
                <a:lnTo>
                  <a:pt x="242160" y="326184"/>
                </a:lnTo>
                <a:lnTo>
                  <a:pt x="180372" y="343905"/>
                </a:lnTo>
                <a:lnTo>
                  <a:pt x="134025" y="354845"/>
                </a:lnTo>
                <a:lnTo>
                  <a:pt x="74711" y="365963"/>
                </a:lnTo>
                <a:lnTo>
                  <a:pt x="14127" y="384961"/>
                </a:lnTo>
                <a:lnTo>
                  <a:pt x="0" y="3895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1347647" y="3912586"/>
            <a:ext cx="2074115" cy="527476"/>
            <a:chOff x="1347647" y="3912586"/>
            <a:chExt cx="2074115" cy="527476"/>
          </a:xfrm>
        </p:grpSpPr>
        <p:sp>
          <p:nvSpPr>
            <p:cNvPr id="35" name="Freeform 34"/>
            <p:cNvSpPr/>
            <p:nvPr/>
          </p:nvSpPr>
          <p:spPr>
            <a:xfrm>
              <a:off x="1347647" y="3912586"/>
              <a:ext cx="321221" cy="509384"/>
            </a:xfrm>
            <a:custGeom>
              <a:avLst/>
              <a:gdLst/>
              <a:ahLst/>
              <a:cxnLst/>
              <a:rect l="0" t="0" r="0" b="0"/>
              <a:pathLst>
                <a:path w="321221" h="509384">
                  <a:moveTo>
                    <a:pt x="0" y="4015"/>
                  </a:moveTo>
                  <a:lnTo>
                    <a:pt x="11179" y="15193"/>
                  </a:lnTo>
                  <a:lnTo>
                    <a:pt x="40487" y="27734"/>
                  </a:lnTo>
                  <a:lnTo>
                    <a:pt x="98378" y="40112"/>
                  </a:lnTo>
                  <a:lnTo>
                    <a:pt x="152274" y="33718"/>
                  </a:lnTo>
                  <a:lnTo>
                    <a:pt x="212963" y="26780"/>
                  </a:lnTo>
                  <a:lnTo>
                    <a:pt x="272670" y="5511"/>
                  </a:lnTo>
                  <a:lnTo>
                    <a:pt x="294322" y="0"/>
                  </a:lnTo>
                  <a:lnTo>
                    <a:pt x="315643" y="1451"/>
                  </a:lnTo>
                  <a:lnTo>
                    <a:pt x="320393" y="4645"/>
                  </a:lnTo>
                  <a:lnTo>
                    <a:pt x="321220" y="9114"/>
                  </a:lnTo>
                  <a:lnTo>
                    <a:pt x="301754" y="61149"/>
                  </a:lnTo>
                  <a:lnTo>
                    <a:pt x="269761" y="121373"/>
                  </a:lnTo>
                  <a:lnTo>
                    <a:pt x="242063" y="181571"/>
                  </a:lnTo>
                  <a:lnTo>
                    <a:pt x="214061" y="233280"/>
                  </a:lnTo>
                  <a:lnTo>
                    <a:pt x="186000" y="294100"/>
                  </a:lnTo>
                  <a:lnTo>
                    <a:pt x="164946" y="343950"/>
                  </a:lnTo>
                  <a:lnTo>
                    <a:pt x="139990" y="406428"/>
                  </a:lnTo>
                  <a:lnTo>
                    <a:pt x="117860" y="469159"/>
                  </a:lnTo>
                  <a:lnTo>
                    <a:pt x="104635" y="488775"/>
                  </a:lnTo>
                  <a:lnTo>
                    <a:pt x="84228" y="509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677096" y="3979772"/>
              <a:ext cx="375161" cy="460290"/>
            </a:xfrm>
            <a:custGeom>
              <a:avLst/>
              <a:gdLst/>
              <a:ahLst/>
              <a:cxnLst/>
              <a:rect l="0" t="0" r="0" b="0"/>
              <a:pathLst>
                <a:path w="375161" h="460290">
                  <a:moveTo>
                    <a:pt x="186448" y="10528"/>
                  </a:moveTo>
                  <a:lnTo>
                    <a:pt x="125337" y="29656"/>
                  </a:lnTo>
                  <a:lnTo>
                    <a:pt x="93471" y="48301"/>
                  </a:lnTo>
                  <a:lnTo>
                    <a:pt x="39296" y="106998"/>
                  </a:lnTo>
                  <a:lnTo>
                    <a:pt x="16765" y="146607"/>
                  </a:lnTo>
                  <a:lnTo>
                    <a:pt x="3330" y="194867"/>
                  </a:lnTo>
                  <a:lnTo>
                    <a:pt x="0" y="246211"/>
                  </a:lnTo>
                  <a:lnTo>
                    <a:pt x="5902" y="296129"/>
                  </a:lnTo>
                  <a:lnTo>
                    <a:pt x="18376" y="351862"/>
                  </a:lnTo>
                  <a:lnTo>
                    <a:pt x="27521" y="382161"/>
                  </a:lnTo>
                  <a:lnTo>
                    <a:pt x="52401" y="417779"/>
                  </a:lnTo>
                  <a:lnTo>
                    <a:pt x="81999" y="442501"/>
                  </a:lnTo>
                  <a:lnTo>
                    <a:pt x="102592" y="453250"/>
                  </a:lnTo>
                  <a:lnTo>
                    <a:pt x="139505" y="460289"/>
                  </a:lnTo>
                  <a:lnTo>
                    <a:pt x="185667" y="456786"/>
                  </a:lnTo>
                  <a:lnTo>
                    <a:pt x="225211" y="442750"/>
                  </a:lnTo>
                  <a:lnTo>
                    <a:pt x="285849" y="403332"/>
                  </a:lnTo>
                  <a:lnTo>
                    <a:pt x="308577" y="376869"/>
                  </a:lnTo>
                  <a:lnTo>
                    <a:pt x="337217" y="320844"/>
                  </a:lnTo>
                  <a:lnTo>
                    <a:pt x="362285" y="263505"/>
                  </a:lnTo>
                  <a:lnTo>
                    <a:pt x="371909" y="218065"/>
                  </a:lnTo>
                  <a:lnTo>
                    <a:pt x="375160" y="155898"/>
                  </a:lnTo>
                  <a:lnTo>
                    <a:pt x="366227" y="98558"/>
                  </a:lnTo>
                  <a:lnTo>
                    <a:pt x="349550" y="58578"/>
                  </a:lnTo>
                  <a:lnTo>
                    <a:pt x="336536" y="39293"/>
                  </a:lnTo>
                  <a:lnTo>
                    <a:pt x="319834" y="26042"/>
                  </a:lnTo>
                  <a:lnTo>
                    <a:pt x="280516" y="8003"/>
                  </a:lnTo>
                  <a:lnTo>
                    <a:pt x="2285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143547" y="3991764"/>
              <a:ext cx="378005" cy="438917"/>
            </a:xfrm>
            <a:custGeom>
              <a:avLst/>
              <a:gdLst/>
              <a:ahLst/>
              <a:cxnLst/>
              <a:rect l="0" t="0" r="0" b="0"/>
              <a:pathLst>
                <a:path w="378005" h="438917">
                  <a:moveTo>
                    <a:pt x="204307" y="9065"/>
                  </a:moveTo>
                  <a:lnTo>
                    <a:pt x="176751" y="1829"/>
                  </a:lnTo>
                  <a:lnTo>
                    <a:pt x="149166" y="0"/>
                  </a:lnTo>
                  <a:lnTo>
                    <a:pt x="126768" y="5426"/>
                  </a:lnTo>
                  <a:lnTo>
                    <a:pt x="93325" y="27973"/>
                  </a:lnTo>
                  <a:lnTo>
                    <a:pt x="64188" y="64532"/>
                  </a:lnTo>
                  <a:lnTo>
                    <a:pt x="35903" y="115601"/>
                  </a:lnTo>
                  <a:lnTo>
                    <a:pt x="13375" y="170749"/>
                  </a:lnTo>
                  <a:lnTo>
                    <a:pt x="0" y="227872"/>
                  </a:lnTo>
                  <a:lnTo>
                    <a:pt x="6196" y="288029"/>
                  </a:lnTo>
                  <a:lnTo>
                    <a:pt x="23238" y="351344"/>
                  </a:lnTo>
                  <a:lnTo>
                    <a:pt x="47355" y="386378"/>
                  </a:lnTo>
                  <a:lnTo>
                    <a:pt x="80238" y="415828"/>
                  </a:lnTo>
                  <a:lnTo>
                    <a:pt x="110224" y="431534"/>
                  </a:lnTo>
                  <a:lnTo>
                    <a:pt x="160204" y="438916"/>
                  </a:lnTo>
                  <a:lnTo>
                    <a:pt x="215136" y="437255"/>
                  </a:lnTo>
                  <a:lnTo>
                    <a:pt x="253919" y="426054"/>
                  </a:lnTo>
                  <a:lnTo>
                    <a:pt x="292876" y="401309"/>
                  </a:lnTo>
                  <a:lnTo>
                    <a:pt x="337433" y="345288"/>
                  </a:lnTo>
                  <a:lnTo>
                    <a:pt x="363358" y="295321"/>
                  </a:lnTo>
                  <a:lnTo>
                    <a:pt x="374025" y="240391"/>
                  </a:lnTo>
                  <a:lnTo>
                    <a:pt x="378004" y="213652"/>
                  </a:lnTo>
                  <a:lnTo>
                    <a:pt x="368095" y="151473"/>
                  </a:lnTo>
                  <a:lnTo>
                    <a:pt x="358382" y="115991"/>
                  </a:lnTo>
                  <a:lnTo>
                    <a:pt x="345315" y="97141"/>
                  </a:lnTo>
                  <a:lnTo>
                    <a:pt x="305458" y="59874"/>
                  </a:lnTo>
                  <a:lnTo>
                    <a:pt x="272901" y="44794"/>
                  </a:lnTo>
                  <a:lnTo>
                    <a:pt x="256950" y="406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662886" y="4390383"/>
              <a:ext cx="22632" cy="31759"/>
            </a:xfrm>
            <a:custGeom>
              <a:avLst/>
              <a:gdLst/>
              <a:ahLst/>
              <a:cxnLst/>
              <a:rect l="0" t="0" r="0" b="0"/>
              <a:pathLst>
                <a:path w="22632" h="31759">
                  <a:moveTo>
                    <a:pt x="21880" y="0"/>
                  </a:moveTo>
                  <a:lnTo>
                    <a:pt x="5113" y="5589"/>
                  </a:lnTo>
                  <a:lnTo>
                    <a:pt x="1343" y="10745"/>
                  </a:lnTo>
                  <a:lnTo>
                    <a:pt x="0" y="17692"/>
                  </a:lnTo>
                  <a:lnTo>
                    <a:pt x="275" y="25833"/>
                  </a:lnTo>
                  <a:lnTo>
                    <a:pt x="3967" y="30090"/>
                  </a:lnTo>
                  <a:lnTo>
                    <a:pt x="9938" y="31758"/>
                  </a:lnTo>
                  <a:lnTo>
                    <a:pt x="17428" y="31701"/>
                  </a:lnTo>
                  <a:lnTo>
                    <a:pt x="21252" y="28153"/>
                  </a:lnTo>
                  <a:lnTo>
                    <a:pt x="22631" y="22278"/>
                  </a:lnTo>
                  <a:lnTo>
                    <a:pt x="22381" y="14852"/>
                  </a:lnTo>
                  <a:lnTo>
                    <a:pt x="21044" y="9901"/>
                  </a:lnTo>
                  <a:lnTo>
                    <a:pt x="18983" y="6601"/>
                  </a:lnTo>
                  <a:lnTo>
                    <a:pt x="113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822670" y="4037353"/>
              <a:ext cx="322944" cy="335273"/>
            </a:xfrm>
            <a:custGeom>
              <a:avLst/>
              <a:gdLst/>
              <a:ahLst/>
              <a:cxnLst/>
              <a:rect l="0" t="0" r="0" b="0"/>
              <a:pathLst>
                <a:path w="322944" h="335273">
                  <a:moveTo>
                    <a:pt x="146366" y="5590"/>
                  </a:moveTo>
                  <a:lnTo>
                    <a:pt x="129598" y="0"/>
                  </a:lnTo>
                  <a:lnTo>
                    <a:pt x="96814" y="2114"/>
                  </a:lnTo>
                  <a:lnTo>
                    <a:pt x="63054" y="15738"/>
                  </a:lnTo>
                  <a:lnTo>
                    <a:pt x="36413" y="40182"/>
                  </a:lnTo>
                  <a:lnTo>
                    <a:pt x="14856" y="79883"/>
                  </a:lnTo>
                  <a:lnTo>
                    <a:pt x="4195" y="112220"/>
                  </a:lnTo>
                  <a:lnTo>
                    <a:pt x="0" y="164476"/>
                  </a:lnTo>
                  <a:lnTo>
                    <a:pt x="2392" y="202796"/>
                  </a:lnTo>
                  <a:lnTo>
                    <a:pt x="8678" y="224258"/>
                  </a:lnTo>
                  <a:lnTo>
                    <a:pt x="43639" y="287316"/>
                  </a:lnTo>
                  <a:lnTo>
                    <a:pt x="66016" y="310163"/>
                  </a:lnTo>
                  <a:lnTo>
                    <a:pt x="94872" y="328630"/>
                  </a:lnTo>
                  <a:lnTo>
                    <a:pt x="105018" y="333254"/>
                  </a:lnTo>
                  <a:lnTo>
                    <a:pt x="128769" y="335272"/>
                  </a:lnTo>
                  <a:lnTo>
                    <a:pt x="176555" y="327036"/>
                  </a:lnTo>
                  <a:lnTo>
                    <a:pt x="233530" y="299276"/>
                  </a:lnTo>
                  <a:lnTo>
                    <a:pt x="257635" y="284686"/>
                  </a:lnTo>
                  <a:lnTo>
                    <a:pt x="299723" y="236536"/>
                  </a:lnTo>
                  <a:lnTo>
                    <a:pt x="308111" y="212737"/>
                  </a:lnTo>
                  <a:lnTo>
                    <a:pt x="321174" y="152755"/>
                  </a:lnTo>
                  <a:lnTo>
                    <a:pt x="322943" y="114445"/>
                  </a:lnTo>
                  <a:lnTo>
                    <a:pt x="315408" y="80347"/>
                  </a:lnTo>
                  <a:lnTo>
                    <a:pt x="292494" y="40504"/>
                  </a:lnTo>
                  <a:lnTo>
                    <a:pt x="277992" y="25786"/>
                  </a:lnTo>
                  <a:lnTo>
                    <a:pt x="259849" y="15346"/>
                  </a:lnTo>
                  <a:lnTo>
                    <a:pt x="209537" y="5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379647" y="3990300"/>
              <a:ext cx="42115" cy="431670"/>
            </a:xfrm>
            <a:custGeom>
              <a:avLst/>
              <a:gdLst/>
              <a:ahLst/>
              <a:cxnLst/>
              <a:rect l="0" t="0" r="0" b="0"/>
              <a:pathLst>
                <a:path w="42115" h="431670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5590" y="166681"/>
                  </a:lnTo>
                  <a:lnTo>
                    <a:pt x="10723" y="228244"/>
                  </a:lnTo>
                  <a:lnTo>
                    <a:pt x="17475" y="277158"/>
                  </a:lnTo>
                  <a:lnTo>
                    <a:pt x="23469" y="333081"/>
                  </a:lnTo>
                  <a:lnTo>
                    <a:pt x="37752" y="389050"/>
                  </a:lnTo>
                  <a:lnTo>
                    <a:pt x="42114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542448" y="3740730"/>
            <a:ext cx="1853813" cy="615387"/>
            <a:chOff x="5542448" y="3740730"/>
            <a:chExt cx="1853813" cy="615387"/>
          </a:xfrm>
        </p:grpSpPr>
        <p:sp>
          <p:nvSpPr>
            <p:cNvPr id="42" name="Freeform 41"/>
            <p:cNvSpPr/>
            <p:nvPr/>
          </p:nvSpPr>
          <p:spPr>
            <a:xfrm>
              <a:off x="5542448" y="3769202"/>
              <a:ext cx="382323" cy="586915"/>
            </a:xfrm>
            <a:custGeom>
              <a:avLst/>
              <a:gdLst/>
              <a:ahLst/>
              <a:cxnLst/>
              <a:rect l="0" t="0" r="0" b="0"/>
              <a:pathLst>
                <a:path w="382323" h="586915">
                  <a:moveTo>
                    <a:pt x="269282" y="0"/>
                  </a:moveTo>
                  <a:lnTo>
                    <a:pt x="220352" y="3119"/>
                  </a:lnTo>
                  <a:lnTo>
                    <a:pt x="172506" y="8333"/>
                  </a:lnTo>
                  <a:lnTo>
                    <a:pt x="121285" y="9878"/>
                  </a:lnTo>
                  <a:lnTo>
                    <a:pt x="72183" y="7216"/>
                  </a:lnTo>
                  <a:lnTo>
                    <a:pt x="43642" y="4376"/>
                  </a:lnTo>
                  <a:lnTo>
                    <a:pt x="19259" y="7014"/>
                  </a:lnTo>
                  <a:lnTo>
                    <a:pt x="11353" y="14035"/>
                  </a:lnTo>
                  <a:lnTo>
                    <a:pt x="2569" y="37433"/>
                  </a:lnTo>
                  <a:lnTo>
                    <a:pt x="4800" y="97260"/>
                  </a:lnTo>
                  <a:lnTo>
                    <a:pt x="5819" y="156992"/>
                  </a:lnTo>
                  <a:lnTo>
                    <a:pt x="6020" y="216711"/>
                  </a:lnTo>
                  <a:lnTo>
                    <a:pt x="2941" y="270447"/>
                  </a:lnTo>
                  <a:lnTo>
                    <a:pt x="0" y="286315"/>
                  </a:lnTo>
                  <a:lnTo>
                    <a:pt x="853" y="285633"/>
                  </a:lnTo>
                  <a:lnTo>
                    <a:pt x="6091" y="276687"/>
                  </a:lnTo>
                  <a:lnTo>
                    <a:pt x="31637" y="251879"/>
                  </a:lnTo>
                  <a:lnTo>
                    <a:pt x="40662" y="245128"/>
                  </a:lnTo>
                  <a:lnTo>
                    <a:pt x="63168" y="237627"/>
                  </a:lnTo>
                  <a:lnTo>
                    <a:pt x="115745" y="232812"/>
                  </a:lnTo>
                  <a:lnTo>
                    <a:pt x="170020" y="233030"/>
                  </a:lnTo>
                  <a:lnTo>
                    <a:pt x="226575" y="246312"/>
                  </a:lnTo>
                  <a:lnTo>
                    <a:pt x="279733" y="266417"/>
                  </a:lnTo>
                  <a:lnTo>
                    <a:pt x="334642" y="305608"/>
                  </a:lnTo>
                  <a:lnTo>
                    <a:pt x="352143" y="320659"/>
                  </a:lnTo>
                  <a:lnTo>
                    <a:pt x="372911" y="358918"/>
                  </a:lnTo>
                  <a:lnTo>
                    <a:pt x="379681" y="380617"/>
                  </a:lnTo>
                  <a:lnTo>
                    <a:pt x="382322" y="419142"/>
                  </a:lnTo>
                  <a:lnTo>
                    <a:pt x="375045" y="459022"/>
                  </a:lnTo>
                  <a:lnTo>
                    <a:pt x="358591" y="492415"/>
                  </a:lnTo>
                  <a:lnTo>
                    <a:pt x="337728" y="517647"/>
                  </a:lnTo>
                  <a:lnTo>
                    <a:pt x="279350" y="560196"/>
                  </a:lnTo>
                  <a:lnTo>
                    <a:pt x="221518" y="581940"/>
                  </a:lnTo>
                  <a:lnTo>
                    <a:pt x="168254" y="586914"/>
                  </a:lnTo>
                  <a:lnTo>
                    <a:pt x="133673" y="579572"/>
                  </a:lnTo>
                  <a:lnTo>
                    <a:pt x="79769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019638" y="4278805"/>
              <a:ext cx="37438" cy="48090"/>
            </a:xfrm>
            <a:custGeom>
              <a:avLst/>
              <a:gdLst/>
              <a:ahLst/>
              <a:cxnLst/>
              <a:rect l="0" t="0" r="0" b="0"/>
              <a:pathLst>
                <a:path w="37438" h="48090">
                  <a:moveTo>
                    <a:pt x="23719" y="6293"/>
                  </a:moveTo>
                  <a:lnTo>
                    <a:pt x="8078" y="24274"/>
                  </a:lnTo>
                  <a:lnTo>
                    <a:pt x="0" y="41191"/>
                  </a:lnTo>
                  <a:lnTo>
                    <a:pt x="887" y="45936"/>
                  </a:lnTo>
                  <a:lnTo>
                    <a:pt x="4989" y="47930"/>
                  </a:lnTo>
                  <a:lnTo>
                    <a:pt x="11232" y="48089"/>
                  </a:lnTo>
                  <a:lnTo>
                    <a:pt x="16564" y="44685"/>
                  </a:lnTo>
                  <a:lnTo>
                    <a:pt x="25608" y="31545"/>
                  </a:lnTo>
                  <a:lnTo>
                    <a:pt x="37277" y="4416"/>
                  </a:lnTo>
                  <a:lnTo>
                    <a:pt x="37437" y="363"/>
                  </a:lnTo>
                  <a:lnTo>
                    <a:pt x="35204" y="0"/>
                  </a:lnTo>
                  <a:lnTo>
                    <a:pt x="31376" y="2098"/>
                  </a:lnTo>
                  <a:lnTo>
                    <a:pt x="28824" y="5836"/>
                  </a:lnTo>
                  <a:lnTo>
                    <a:pt x="23719" y="273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234017" y="3826783"/>
              <a:ext cx="375182" cy="375877"/>
            </a:xfrm>
            <a:custGeom>
              <a:avLst/>
              <a:gdLst/>
              <a:ahLst/>
              <a:cxnLst/>
              <a:rect l="0" t="0" r="0" b="0"/>
              <a:pathLst>
                <a:path w="375182" h="375877">
                  <a:moveTo>
                    <a:pt x="177838" y="5590"/>
                  </a:moveTo>
                  <a:lnTo>
                    <a:pt x="161070" y="0"/>
                  </a:lnTo>
                  <a:lnTo>
                    <a:pt x="143479" y="3496"/>
                  </a:lnTo>
                  <a:lnTo>
                    <a:pt x="103591" y="24803"/>
                  </a:lnTo>
                  <a:lnTo>
                    <a:pt x="49984" y="85641"/>
                  </a:lnTo>
                  <a:lnTo>
                    <a:pt x="24724" y="139512"/>
                  </a:lnTo>
                  <a:lnTo>
                    <a:pt x="4657" y="195214"/>
                  </a:lnTo>
                  <a:lnTo>
                    <a:pt x="0" y="251276"/>
                  </a:lnTo>
                  <a:lnTo>
                    <a:pt x="4782" y="287786"/>
                  </a:lnTo>
                  <a:lnTo>
                    <a:pt x="19197" y="315241"/>
                  </a:lnTo>
                  <a:lnTo>
                    <a:pt x="38286" y="338194"/>
                  </a:lnTo>
                  <a:lnTo>
                    <a:pt x="99888" y="371971"/>
                  </a:lnTo>
                  <a:lnTo>
                    <a:pt x="123306" y="375876"/>
                  </a:lnTo>
                  <a:lnTo>
                    <a:pt x="184824" y="373153"/>
                  </a:lnTo>
                  <a:lnTo>
                    <a:pt x="240542" y="359464"/>
                  </a:lnTo>
                  <a:lnTo>
                    <a:pt x="266867" y="343758"/>
                  </a:lnTo>
                  <a:lnTo>
                    <a:pt x="303887" y="307500"/>
                  </a:lnTo>
                  <a:lnTo>
                    <a:pt x="353296" y="251671"/>
                  </a:lnTo>
                  <a:lnTo>
                    <a:pt x="368776" y="224732"/>
                  </a:lnTo>
                  <a:lnTo>
                    <a:pt x="375181" y="188934"/>
                  </a:lnTo>
                  <a:lnTo>
                    <a:pt x="371491" y="148691"/>
                  </a:lnTo>
                  <a:lnTo>
                    <a:pt x="357400" y="112721"/>
                  </a:lnTo>
                  <a:lnTo>
                    <a:pt x="338405" y="85425"/>
                  </a:lnTo>
                  <a:lnTo>
                    <a:pt x="312371" y="62520"/>
                  </a:lnTo>
                  <a:lnTo>
                    <a:pt x="251332" y="34350"/>
                  </a:lnTo>
                  <a:lnTo>
                    <a:pt x="233509" y="33190"/>
                  </a:lnTo>
                  <a:lnTo>
                    <a:pt x="209423" y="3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804121" y="3740730"/>
              <a:ext cx="242465" cy="478049"/>
            </a:xfrm>
            <a:custGeom>
              <a:avLst/>
              <a:gdLst/>
              <a:ahLst/>
              <a:cxnLst/>
              <a:rect l="0" t="0" r="0" b="0"/>
              <a:pathLst>
                <a:path w="242465" h="478049">
                  <a:moveTo>
                    <a:pt x="218386" y="81114"/>
                  </a:moveTo>
                  <a:lnTo>
                    <a:pt x="170948" y="110423"/>
                  </a:lnTo>
                  <a:lnTo>
                    <a:pt x="127289" y="169542"/>
                  </a:lnTo>
                  <a:lnTo>
                    <a:pt x="92064" y="226871"/>
                  </a:lnTo>
                  <a:lnTo>
                    <a:pt x="53051" y="286326"/>
                  </a:lnTo>
                  <a:lnTo>
                    <a:pt x="36509" y="338329"/>
                  </a:lnTo>
                  <a:lnTo>
                    <a:pt x="36725" y="385313"/>
                  </a:lnTo>
                  <a:lnTo>
                    <a:pt x="44198" y="425101"/>
                  </a:lnTo>
                  <a:lnTo>
                    <a:pt x="59411" y="453528"/>
                  </a:lnTo>
                  <a:lnTo>
                    <a:pt x="75201" y="466170"/>
                  </a:lnTo>
                  <a:lnTo>
                    <a:pt x="95087" y="474518"/>
                  </a:lnTo>
                  <a:lnTo>
                    <a:pt x="132591" y="478048"/>
                  </a:lnTo>
                  <a:lnTo>
                    <a:pt x="172169" y="471036"/>
                  </a:lnTo>
                  <a:lnTo>
                    <a:pt x="195506" y="460693"/>
                  </a:lnTo>
                  <a:lnTo>
                    <a:pt x="222785" y="436128"/>
                  </a:lnTo>
                  <a:lnTo>
                    <a:pt x="240097" y="406622"/>
                  </a:lnTo>
                  <a:lnTo>
                    <a:pt x="242464" y="382932"/>
                  </a:lnTo>
                  <a:lnTo>
                    <a:pt x="238446" y="357975"/>
                  </a:lnTo>
                  <a:lnTo>
                    <a:pt x="228862" y="335185"/>
                  </a:lnTo>
                  <a:lnTo>
                    <a:pt x="204723" y="308213"/>
                  </a:lnTo>
                  <a:lnTo>
                    <a:pt x="144412" y="272892"/>
                  </a:lnTo>
                  <a:lnTo>
                    <a:pt x="90557" y="231913"/>
                  </a:lnTo>
                  <a:lnTo>
                    <a:pt x="42326" y="193794"/>
                  </a:lnTo>
                  <a:lnTo>
                    <a:pt x="22331" y="164413"/>
                  </a:lnTo>
                  <a:lnTo>
                    <a:pt x="2492" y="111408"/>
                  </a:lnTo>
                  <a:lnTo>
                    <a:pt x="0" y="73842"/>
                  </a:lnTo>
                  <a:lnTo>
                    <a:pt x="3563" y="50976"/>
                  </a:lnTo>
                  <a:lnTo>
                    <a:pt x="12166" y="32235"/>
                  </a:lnTo>
                  <a:lnTo>
                    <a:pt x="17735" y="23961"/>
                  </a:lnTo>
                  <a:lnTo>
                    <a:pt x="33281" y="11649"/>
                  </a:lnTo>
                  <a:lnTo>
                    <a:pt x="53059" y="3448"/>
                  </a:lnTo>
                  <a:lnTo>
                    <a:pt x="89332" y="0"/>
                  </a:lnTo>
                  <a:lnTo>
                    <a:pt x="122826" y="7038"/>
                  </a:lnTo>
                  <a:lnTo>
                    <a:pt x="152638" y="23421"/>
                  </a:lnTo>
                  <a:lnTo>
                    <a:pt x="176273" y="49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171093" y="3748145"/>
              <a:ext cx="225168" cy="445003"/>
            </a:xfrm>
            <a:custGeom>
              <a:avLst/>
              <a:gdLst/>
              <a:ahLst/>
              <a:cxnLst/>
              <a:rect l="0" t="0" r="0" b="0"/>
              <a:pathLst>
                <a:path w="225168" h="445003">
                  <a:moveTo>
                    <a:pt x="114627" y="0"/>
                  </a:moveTo>
                  <a:lnTo>
                    <a:pt x="71965" y="54114"/>
                  </a:lnTo>
                  <a:lnTo>
                    <a:pt x="54414" y="87783"/>
                  </a:lnTo>
                  <a:lnTo>
                    <a:pt x="33128" y="148820"/>
                  </a:lnTo>
                  <a:lnTo>
                    <a:pt x="14734" y="209118"/>
                  </a:lnTo>
                  <a:lnTo>
                    <a:pt x="4818" y="260845"/>
                  </a:lnTo>
                  <a:lnTo>
                    <a:pt x="0" y="320500"/>
                  </a:lnTo>
                  <a:lnTo>
                    <a:pt x="2168" y="378557"/>
                  </a:lnTo>
                  <a:lnTo>
                    <a:pt x="8493" y="404554"/>
                  </a:lnTo>
                  <a:lnTo>
                    <a:pt x="19103" y="423906"/>
                  </a:lnTo>
                  <a:lnTo>
                    <a:pt x="34737" y="437187"/>
                  </a:lnTo>
                  <a:lnTo>
                    <a:pt x="43820" y="442367"/>
                  </a:lnTo>
                  <a:lnTo>
                    <a:pt x="69510" y="445002"/>
                  </a:lnTo>
                  <a:lnTo>
                    <a:pt x="128071" y="437161"/>
                  </a:lnTo>
                  <a:lnTo>
                    <a:pt x="165014" y="422117"/>
                  </a:lnTo>
                  <a:lnTo>
                    <a:pt x="192597" y="397253"/>
                  </a:lnTo>
                  <a:lnTo>
                    <a:pt x="215588" y="367659"/>
                  </a:lnTo>
                  <a:lnTo>
                    <a:pt x="223840" y="340828"/>
                  </a:lnTo>
                  <a:lnTo>
                    <a:pt x="225167" y="311746"/>
                  </a:lnTo>
                  <a:lnTo>
                    <a:pt x="217958" y="287123"/>
                  </a:lnTo>
                  <a:lnTo>
                    <a:pt x="203835" y="270720"/>
                  </a:lnTo>
                  <a:lnTo>
                    <a:pt x="195156" y="264708"/>
                  </a:lnTo>
                  <a:lnTo>
                    <a:pt x="185861" y="263039"/>
                  </a:lnTo>
                  <a:lnTo>
                    <a:pt x="135360" y="277459"/>
                  </a:lnTo>
                  <a:lnTo>
                    <a:pt x="89238" y="303158"/>
                  </a:lnTo>
                  <a:lnTo>
                    <a:pt x="7251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 47"/>
          <p:cNvSpPr/>
          <p:nvPr/>
        </p:nvSpPr>
        <p:spPr>
          <a:xfrm>
            <a:off x="4064000" y="3779730"/>
            <a:ext cx="758832" cy="484312"/>
          </a:xfrm>
          <a:custGeom>
            <a:avLst/>
            <a:gdLst/>
            <a:ahLst/>
            <a:cxnLst/>
            <a:rect l="0" t="0" r="0" b="0"/>
            <a:pathLst>
              <a:path w="758832" h="484312">
                <a:moveTo>
                  <a:pt x="242155" y="0"/>
                </a:moveTo>
                <a:lnTo>
                  <a:pt x="300772" y="23720"/>
                </a:lnTo>
                <a:lnTo>
                  <a:pt x="363608" y="48242"/>
                </a:lnTo>
                <a:lnTo>
                  <a:pt x="412282" y="72396"/>
                </a:lnTo>
                <a:lnTo>
                  <a:pt x="469953" y="95929"/>
                </a:lnTo>
                <a:lnTo>
                  <a:pt x="527552" y="128183"/>
                </a:lnTo>
                <a:lnTo>
                  <a:pt x="576096" y="150299"/>
                </a:lnTo>
                <a:lnTo>
                  <a:pt x="602364" y="166196"/>
                </a:lnTo>
                <a:lnTo>
                  <a:pt x="660297" y="201347"/>
                </a:lnTo>
                <a:lnTo>
                  <a:pt x="715543" y="243945"/>
                </a:lnTo>
                <a:lnTo>
                  <a:pt x="748398" y="277387"/>
                </a:lnTo>
                <a:lnTo>
                  <a:pt x="758831" y="296419"/>
                </a:lnTo>
                <a:lnTo>
                  <a:pt x="757401" y="305237"/>
                </a:lnTo>
                <a:lnTo>
                  <a:pt x="743334" y="321275"/>
                </a:lnTo>
                <a:lnTo>
                  <a:pt x="718365" y="329962"/>
                </a:lnTo>
                <a:lnTo>
                  <a:pt x="665855" y="341128"/>
                </a:lnTo>
                <a:lnTo>
                  <a:pt x="607215" y="347364"/>
                </a:lnTo>
                <a:lnTo>
                  <a:pt x="548415" y="361931"/>
                </a:lnTo>
                <a:lnTo>
                  <a:pt x="499405" y="372141"/>
                </a:lnTo>
                <a:lnTo>
                  <a:pt x="457484" y="379085"/>
                </a:lnTo>
                <a:lnTo>
                  <a:pt x="400323" y="389572"/>
                </a:lnTo>
                <a:lnTo>
                  <a:pt x="343978" y="403596"/>
                </a:lnTo>
                <a:lnTo>
                  <a:pt x="290652" y="414122"/>
                </a:lnTo>
                <a:lnTo>
                  <a:pt x="227732" y="428160"/>
                </a:lnTo>
                <a:lnTo>
                  <a:pt x="170936" y="442197"/>
                </a:lnTo>
                <a:lnTo>
                  <a:pt x="109934" y="456235"/>
                </a:lnTo>
                <a:lnTo>
                  <a:pt x="49618" y="470273"/>
                </a:lnTo>
                <a:lnTo>
                  <a:pt x="0" y="48431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2013-10-08T13:49:10Z</dcterms:created>
  <dcterms:modified xsi:type="dcterms:W3CDTF">2013-10-08T13:50:37Z</dcterms:modified>
</cp:coreProperties>
</file>